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B Garamond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2e047db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2e047db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2e047db4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2e047db4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43ac53ec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43ac53ec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43ac53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43ac53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43ac53e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43ac53e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43ac53ec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43ac53ec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VICTORIANS</a:t>
            </a:r>
            <a:endParaRPr sz="96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By Luke Hall and Isabel Foggon</a:t>
            </a:r>
            <a:endParaRPr/>
          </a:p>
        </p:txBody>
      </p:sp>
      <p:cxnSp>
        <p:nvCxnSpPr>
          <p:cNvPr id="87" name="Google Shape;87;p13"/>
          <p:cNvCxnSpPr/>
          <p:nvPr/>
        </p:nvCxnSpPr>
        <p:spPr>
          <a:xfrm>
            <a:off x="2648825" y="2760950"/>
            <a:ext cx="4232400" cy="1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24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25755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Queen</a:t>
            </a:r>
            <a:r>
              <a:rPr lang="en">
                <a:latin typeface="EB Garamond"/>
                <a:ea typeface="EB Garamond"/>
                <a:cs typeface="EB Garamond"/>
                <a:sym typeface="EB Garamond"/>
              </a:rPr>
              <a:t> Victoria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65425" y="1407525"/>
            <a:ext cx="5109300" cy="2909100"/>
          </a:xfrm>
          <a:prstGeom prst="rect">
            <a:avLst/>
          </a:prstGeom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</a:rPr>
              <a:t>Queen Victoria was 18 when she became Q</a:t>
            </a:r>
            <a:r>
              <a:rPr lang="en" sz="2400" u="sng">
                <a:solidFill>
                  <a:srgbClr val="1155CC"/>
                </a:solidFill>
              </a:rPr>
              <a:t>u</a:t>
            </a:r>
            <a:r>
              <a:rPr lang="en" sz="2400">
                <a:solidFill>
                  <a:srgbClr val="1155CC"/>
                </a:solidFill>
              </a:rPr>
              <a:t>een</a:t>
            </a:r>
            <a:r>
              <a:rPr lang="en" sz="2400"/>
              <a:t>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155CC"/>
                </a:solidFill>
              </a:rPr>
              <a:t>She is the great great grandmother of Queen Ellizibeth II</a:t>
            </a:r>
            <a:endParaRPr sz="2400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1155CC"/>
                </a:solidFill>
              </a:rPr>
              <a:t>When her husband died she only wore black</a:t>
            </a:r>
            <a:endParaRPr sz="1000">
              <a:solidFill>
                <a:srgbClr val="1155CC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2175" y="637650"/>
            <a:ext cx="1639025" cy="17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1925" y="2424625"/>
            <a:ext cx="1529275" cy="189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28698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workhouse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311700" y="2214375"/>
            <a:ext cx="5602500" cy="26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workhouse dreaded place weir you were put if you could not care for your family or you were an orphan or really poor.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02" name="Google Shape;102;p15"/>
          <p:cNvSpPr txBox="1"/>
          <p:nvPr/>
        </p:nvSpPr>
        <p:spPr>
          <a:xfrm>
            <a:off x="742800" y="490525"/>
            <a:ext cx="77082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Roboto"/>
                <a:ea typeface="Roboto"/>
                <a:cs typeface="Roboto"/>
                <a:sym typeface="Roboto"/>
              </a:rPr>
              <a:t>THE WORKHOUSE!!</a:t>
            </a:r>
            <a:endParaRPr sz="6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4250" y="1821800"/>
            <a:ext cx="3237450" cy="30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24D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Victorian schools</a:t>
            </a:r>
            <a:endParaRPr b="1"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1.The teachers were really strict!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2.The children got really scared of the teachers in the schools.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3.They had to use a fountain pen, chalk and slate quill and ink.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Victorian punishments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1.One punishment is the cane used by teachers to give them wrong.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2.One was if a boy was being a nuisance they had to sit beside girls and the teacher would call him miss for the rest of the day and his friends would laugh.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24351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 VS poor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612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rich lived in big houses and lived a better life.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4470775" y="1443550"/>
            <a:ext cx="3195300" cy="23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poor had lots of famous authers that wrote about the poor people.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END!!!!!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EB Garamond</vt:lpstr>
      <vt:lpstr>Roboto</vt:lpstr>
      <vt:lpstr>Arial</vt:lpstr>
      <vt:lpstr>Geometric</vt:lpstr>
      <vt:lpstr>THE VICTORIANS</vt:lpstr>
      <vt:lpstr>Queen Victoria</vt:lpstr>
      <vt:lpstr>The workhouse</vt:lpstr>
      <vt:lpstr>Victorian schools</vt:lpstr>
      <vt:lpstr>Victorian punishments</vt:lpstr>
      <vt:lpstr>Rich VS poor</vt:lpstr>
      <vt:lpstr>THE END!!!!!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VICTORIANS</dc:title>
  <dc:creator>Katie moffet</dc:creator>
  <cp:lastModifiedBy>Katie moffet</cp:lastModifiedBy>
  <cp:revision>1</cp:revision>
  <dcterms:modified xsi:type="dcterms:W3CDTF">2019-10-24T13:53:03Z</dcterms:modified>
</cp:coreProperties>
</file>