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5135"/>
    <a:srgbClr val="4B3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74C1-37C1-4EEE-A980-C122889433B1}" type="datetimeFigureOut">
              <a:rPr lang="en-US" smtClean="0"/>
              <a:t>5/16/2020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0005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Teddy Turns</a:t>
            </a:r>
            <a:endParaRPr lang="en-GB" sz="11500" dirty="0"/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2071670" y="285728"/>
            <a:ext cx="1744051" cy="2406883"/>
            <a:chOff x="3613767" y="2090949"/>
            <a:chExt cx="1744051" cy="2406883"/>
          </a:xfrm>
        </p:grpSpPr>
        <p:sp>
          <p:nvSpPr>
            <p:cNvPr id="22" name="Oval 21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Flowchart: Delay 32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" name="Oval 23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558924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Teddy</a:t>
            </a:r>
            <a:r>
              <a:rPr kumimoji="0" lang="en-GB" sz="2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starts by facing the bed, he turns all the way around on the spot and ends up facing the bed again!</a:t>
            </a:r>
            <a:endParaRPr kumimoji="0" lang="en-GB" sz="24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 l="73508" t="29177"/>
          <a:stretch>
            <a:fillRect/>
          </a:stretch>
        </p:blipFill>
        <p:spPr bwMode="auto">
          <a:xfrm rot="5400000">
            <a:off x="6125038" y="2254626"/>
            <a:ext cx="2559000" cy="190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28571" r="9524"/>
          <a:stretch>
            <a:fillRect/>
          </a:stretch>
        </p:blipFill>
        <p:spPr bwMode="auto">
          <a:xfrm>
            <a:off x="571472" y="928670"/>
            <a:ext cx="1857388" cy="421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whole turn</a:t>
            </a:r>
            <a:endParaRPr lang="en-GB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1277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A whole</a:t>
            </a:r>
            <a:r>
              <a:rPr kumimoji="0" lang="en-GB" sz="2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turn is where you turn all the way around and end up facing the same way!</a:t>
            </a:r>
            <a:endParaRPr kumimoji="0" lang="en-GB" sz="24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13767" y="2090949"/>
            <a:ext cx="1744051" cy="2406883"/>
            <a:chOff x="3613767" y="2090949"/>
            <a:chExt cx="1744051" cy="2406883"/>
          </a:xfrm>
        </p:grpSpPr>
        <p:sp>
          <p:nvSpPr>
            <p:cNvPr id="30" name="Oval 29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1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Flowchart: Delay 40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" name="Oval 31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" name="Oval 44"/>
          <p:cNvSpPr/>
          <p:nvPr/>
        </p:nvSpPr>
        <p:spPr>
          <a:xfrm>
            <a:off x="7286644" y="285728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556333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A half</a:t>
            </a:r>
            <a:r>
              <a:rPr kumimoji="0" lang="en-GB" sz="2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turn is where you turn on the spot to face the opposite way! </a:t>
            </a:r>
            <a:endParaRPr kumimoji="0" lang="en-GB" sz="24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71438" y="4941168"/>
            <a:ext cx="9144000" cy="1094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Teddy</a:t>
            </a:r>
            <a:r>
              <a:rPr kumimoji="0" lang="en-GB" sz="2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starts by facing the bed, he decides to complete half a turn and ends up facin</a:t>
            </a:r>
            <a:r>
              <a:rPr lang="en-GB" sz="240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mic Sans MS" pitchFamily="66" charset="0"/>
                <a:ea typeface="+mj-ea"/>
                <a:cs typeface="+mj-cs"/>
              </a:rPr>
              <a:t>g the armchair!</a:t>
            </a:r>
            <a:endParaRPr kumimoji="0" lang="en-GB" sz="24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 l="73508" t="29177"/>
          <a:stretch>
            <a:fillRect/>
          </a:stretch>
        </p:blipFill>
        <p:spPr bwMode="auto">
          <a:xfrm rot="5400000">
            <a:off x="6125038" y="2254626"/>
            <a:ext cx="2559000" cy="190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28571" r="9524"/>
          <a:stretch>
            <a:fillRect/>
          </a:stretch>
        </p:blipFill>
        <p:spPr bwMode="auto">
          <a:xfrm>
            <a:off x="571472" y="928670"/>
            <a:ext cx="1857388" cy="421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half turn</a:t>
            </a:r>
            <a:endParaRPr lang="en-GB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613767" y="2090949"/>
            <a:ext cx="1744051" cy="2406883"/>
            <a:chOff x="3613767" y="2090949"/>
            <a:chExt cx="1744051" cy="2406883"/>
          </a:xfrm>
        </p:grpSpPr>
        <p:sp>
          <p:nvSpPr>
            <p:cNvPr id="56" name="Oval 55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7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Flowchart: Delay 66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Oval 57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786578" y="142876"/>
            <a:ext cx="1928826" cy="1785926"/>
            <a:chOff x="6786578" y="71438"/>
            <a:chExt cx="1928826" cy="1785926"/>
          </a:xfrm>
        </p:grpSpPr>
        <p:sp>
          <p:nvSpPr>
            <p:cNvPr id="69" name="Oval 68"/>
            <p:cNvSpPr/>
            <p:nvPr/>
          </p:nvSpPr>
          <p:spPr>
            <a:xfrm>
              <a:off x="7286644" y="214290"/>
              <a:ext cx="1428760" cy="1428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86578" y="71438"/>
              <a:ext cx="1214446" cy="17859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1260078" y="168626"/>
            <a:ext cx="1744051" cy="2406883"/>
            <a:chOff x="3613767" y="2090949"/>
            <a:chExt cx="1744051" cy="2406883"/>
          </a:xfrm>
        </p:grpSpPr>
        <p:sp>
          <p:nvSpPr>
            <p:cNvPr id="5" name="Oval 4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Flowchart: Delay 15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Oval 6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6046424" y="97188"/>
            <a:ext cx="1744051" cy="2406883"/>
            <a:chOff x="3613767" y="2090949"/>
            <a:chExt cx="1744051" cy="2406883"/>
          </a:xfrm>
        </p:grpSpPr>
        <p:sp>
          <p:nvSpPr>
            <p:cNvPr id="19" name="Oval 18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Flowchart: Delay 29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" name="Oval 20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Title 1"/>
          <p:cNvSpPr txBox="1">
            <a:spLocks/>
          </p:cNvSpPr>
          <p:nvPr/>
        </p:nvSpPr>
        <p:spPr>
          <a:xfrm>
            <a:off x="1357290" y="2285992"/>
            <a:ext cx="14858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Left</a:t>
            </a:r>
            <a:endParaRPr kumimoji="0" lang="en-GB" sz="66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5857884" y="2327257"/>
            <a:ext cx="22002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Right</a:t>
            </a:r>
            <a:endParaRPr kumimoji="0" lang="en-GB" sz="66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1260078" y="3526212"/>
            <a:ext cx="1744051" cy="2406883"/>
            <a:chOff x="3613767" y="2090949"/>
            <a:chExt cx="1744051" cy="2406883"/>
          </a:xfrm>
        </p:grpSpPr>
        <p:sp>
          <p:nvSpPr>
            <p:cNvPr id="35" name="Oval 34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6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Flowchart: Delay 45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7" name="Oval 36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6046424" y="3454774"/>
            <a:ext cx="1744051" cy="2406883"/>
            <a:chOff x="3613767" y="2090949"/>
            <a:chExt cx="1744051" cy="2406883"/>
          </a:xfrm>
        </p:grpSpPr>
        <p:sp>
          <p:nvSpPr>
            <p:cNvPr id="49" name="Oval 48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0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Oval 55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Oval 56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Flowchart: Delay 59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1" name="Oval 50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2" name="Title 1"/>
          <p:cNvSpPr txBox="1">
            <a:spLocks/>
          </p:cNvSpPr>
          <p:nvPr/>
        </p:nvSpPr>
        <p:spPr>
          <a:xfrm>
            <a:off x="0" y="5715016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Can you copy Teddy?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 rot="5400000">
            <a:off x="3000364" y="1142984"/>
            <a:ext cx="3214710" cy="4786346"/>
            <a:chOff x="3613767" y="2090949"/>
            <a:chExt cx="1744051" cy="2406883"/>
          </a:xfrm>
        </p:grpSpPr>
        <p:sp>
          <p:nvSpPr>
            <p:cNvPr id="5" name="Oval 4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Flowchart: Delay 15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Oval 6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2" name="Title 1"/>
          <p:cNvSpPr txBox="1">
            <a:spLocks/>
          </p:cNvSpPr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Quiz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0" y="1000108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this a whole turn or half turn?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0" y="5929330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Whole turn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>
            <a:spLocks/>
          </p:cNvSpPr>
          <p:nvPr/>
        </p:nvSpPr>
        <p:spPr>
          <a:xfrm>
            <a:off x="0" y="-24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Quiz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0" name="Group 3"/>
          <p:cNvGrpSpPr/>
          <p:nvPr/>
        </p:nvGrpSpPr>
        <p:grpSpPr>
          <a:xfrm rot="5400000">
            <a:off x="2883924" y="1197431"/>
            <a:ext cx="3214710" cy="4786346"/>
            <a:chOff x="3613767" y="2090949"/>
            <a:chExt cx="1744051" cy="2406883"/>
          </a:xfrm>
        </p:grpSpPr>
        <p:sp>
          <p:nvSpPr>
            <p:cNvPr id="61" name="Oval 60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4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 69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Oval 70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Flowchart: Delay 73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5" name="Oval 64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6" name="Title 1"/>
          <p:cNvSpPr txBox="1">
            <a:spLocks/>
          </p:cNvSpPr>
          <p:nvPr/>
        </p:nvSpPr>
        <p:spPr>
          <a:xfrm>
            <a:off x="0" y="1000108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this a whole turn or half turn?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0" y="5929330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Half turn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Teddy Turns</vt:lpstr>
      <vt:lpstr>A whole turn</vt:lpstr>
      <vt:lpstr>A half turn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whole turn</dc:title>
  <dc:creator>Amy</dc:creator>
  <cp:lastModifiedBy>Anne</cp:lastModifiedBy>
  <cp:revision>7</cp:revision>
  <dcterms:created xsi:type="dcterms:W3CDTF">2010-05-05T15:16:05Z</dcterms:created>
  <dcterms:modified xsi:type="dcterms:W3CDTF">2020-05-16T17:00:23Z</dcterms:modified>
</cp:coreProperties>
</file>