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F334-19DF-4974-B618-F4375262E236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165-5FC6-4CAC-9B78-07CDD7D669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F334-19DF-4974-B618-F4375262E236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165-5FC6-4CAC-9B78-07CDD7D669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F334-19DF-4974-B618-F4375262E236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165-5FC6-4CAC-9B78-07CDD7D669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F334-19DF-4974-B618-F4375262E236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165-5FC6-4CAC-9B78-07CDD7D669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F334-19DF-4974-B618-F4375262E236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165-5FC6-4CAC-9B78-07CDD7D669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F334-19DF-4974-B618-F4375262E236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165-5FC6-4CAC-9B78-07CDD7D669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F334-19DF-4974-B618-F4375262E236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165-5FC6-4CAC-9B78-07CDD7D669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F334-19DF-4974-B618-F4375262E236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165-5FC6-4CAC-9B78-07CDD7D669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F334-19DF-4974-B618-F4375262E236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165-5FC6-4CAC-9B78-07CDD7D669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F334-19DF-4974-B618-F4375262E236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165-5FC6-4CAC-9B78-07CDD7D669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F334-19DF-4974-B618-F4375262E236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165-5FC6-4CAC-9B78-07CDD7D669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DF334-19DF-4974-B618-F4375262E236}" type="datetimeFigureOut">
              <a:rPr lang="en-GB" smtClean="0"/>
              <a:pPr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4A165-5FC6-4CAC-9B78-07CDD7D6691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Berlin Sans FB Demi" pitchFamily="34" charset="0"/>
              </a:rPr>
              <a:t>All about zoo animals </a:t>
            </a:r>
            <a:endParaRPr lang="en-GB" dirty="0"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By Elliot Chapman </a:t>
            </a:r>
            <a:endParaRPr lang="en-GB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FFFF00"/>
                </a:solidFill>
                <a:latin typeface="Berlin Sans FB Demi" pitchFamily="34" charset="0"/>
              </a:rPr>
              <a:t>G</a:t>
            </a:r>
            <a:r>
              <a:rPr lang="en-GB" u="sng" dirty="0" smtClean="0">
                <a:solidFill>
                  <a:srgbClr val="FFC000"/>
                </a:solidFill>
                <a:latin typeface="Berlin Sans FB Demi" pitchFamily="34" charset="0"/>
              </a:rPr>
              <a:t>i</a:t>
            </a:r>
            <a:r>
              <a:rPr lang="en-GB" u="sng" dirty="0" smtClean="0">
                <a:solidFill>
                  <a:srgbClr val="FFFF00"/>
                </a:solidFill>
                <a:latin typeface="Berlin Sans FB Demi" pitchFamily="34" charset="0"/>
              </a:rPr>
              <a:t>r</a:t>
            </a:r>
            <a:r>
              <a:rPr lang="en-GB" u="sng" dirty="0" smtClean="0">
                <a:solidFill>
                  <a:srgbClr val="FFC000"/>
                </a:solidFill>
                <a:latin typeface="Berlin Sans FB Demi" pitchFamily="34" charset="0"/>
              </a:rPr>
              <a:t>a</a:t>
            </a:r>
            <a:r>
              <a:rPr lang="en-GB" u="sng" dirty="0" smtClean="0">
                <a:solidFill>
                  <a:srgbClr val="FFFF00"/>
                </a:solidFill>
                <a:latin typeface="Berlin Sans FB Demi" pitchFamily="34" charset="0"/>
              </a:rPr>
              <a:t>f</a:t>
            </a:r>
            <a:r>
              <a:rPr lang="en-GB" u="sng" dirty="0" smtClean="0">
                <a:solidFill>
                  <a:srgbClr val="FFC000"/>
                </a:solidFill>
                <a:latin typeface="Berlin Sans FB Demi" pitchFamily="34" charset="0"/>
              </a:rPr>
              <a:t>f</a:t>
            </a:r>
            <a:r>
              <a:rPr lang="en-GB" u="sng" dirty="0" smtClean="0">
                <a:solidFill>
                  <a:srgbClr val="FFFF00"/>
                </a:solidFill>
                <a:latin typeface="Berlin Sans FB Demi" pitchFamily="34" charset="0"/>
              </a:rPr>
              <a:t>e</a:t>
            </a:r>
            <a:endParaRPr lang="en-GB" u="sng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5627688" cy="4525963"/>
          </a:xfrm>
        </p:spPr>
        <p:txBody>
          <a:bodyPr>
            <a:normAutofit fontScale="25000" lnSpcReduction="20000"/>
          </a:bodyPr>
          <a:lstStyle/>
          <a:p>
            <a:r>
              <a:rPr lang="en-GB" sz="11200" dirty="0" smtClean="0">
                <a:solidFill>
                  <a:srgbClr val="FFFF00"/>
                </a:solidFill>
                <a:latin typeface="Arial Black" pitchFamily="34" charset="0"/>
              </a:rPr>
              <a:t>They  have a purple tongue to help them in the African heat.</a:t>
            </a:r>
          </a:p>
          <a:p>
            <a:r>
              <a:rPr lang="en-GB" sz="11200" dirty="0" smtClean="0">
                <a:solidFill>
                  <a:srgbClr val="FFFF00"/>
                </a:solidFill>
                <a:latin typeface="Arial Black" pitchFamily="34" charset="0"/>
              </a:rPr>
              <a:t>They have four stomachs like a cow and their </a:t>
            </a:r>
            <a:r>
              <a:rPr lang="en-GB" sz="11200" dirty="0" err="1" smtClean="0">
                <a:solidFill>
                  <a:srgbClr val="FFFF00"/>
                </a:solidFill>
                <a:latin typeface="Arial Black" pitchFamily="34" charset="0"/>
              </a:rPr>
              <a:t>poo</a:t>
            </a:r>
            <a:r>
              <a:rPr lang="en-GB" sz="11200" dirty="0" smtClean="0">
                <a:solidFill>
                  <a:srgbClr val="FFFF00"/>
                </a:solidFill>
                <a:latin typeface="Arial Black" pitchFamily="34" charset="0"/>
              </a:rPr>
              <a:t> is the size of </a:t>
            </a:r>
            <a:r>
              <a:rPr lang="en-GB" sz="11200" dirty="0" err="1" smtClean="0">
                <a:solidFill>
                  <a:srgbClr val="FFFF00"/>
                </a:solidFill>
                <a:latin typeface="Arial Black" pitchFamily="34" charset="0"/>
              </a:rPr>
              <a:t>maltesers</a:t>
            </a:r>
            <a:r>
              <a:rPr lang="en-GB" sz="11200" dirty="0" smtClean="0">
                <a:solidFill>
                  <a:srgbClr val="FFFF00"/>
                </a:solidFill>
                <a:latin typeface="Arial Black" pitchFamily="34" charset="0"/>
              </a:rPr>
              <a:t> and doesn’t smell.</a:t>
            </a:r>
          </a:p>
          <a:p>
            <a:r>
              <a:rPr lang="en-GB" sz="11200" dirty="0" smtClean="0">
                <a:solidFill>
                  <a:srgbClr val="FFFF00"/>
                </a:solidFill>
                <a:latin typeface="Arial Black" pitchFamily="34" charset="0"/>
              </a:rPr>
              <a:t>New born giraffes are taller than most adult humans (6 feet)</a:t>
            </a:r>
          </a:p>
          <a:p>
            <a:r>
              <a:rPr lang="en-GB" sz="11200" dirty="0" smtClean="0">
                <a:solidFill>
                  <a:srgbClr val="FFFF00"/>
                </a:solidFill>
                <a:latin typeface="Arial Black" pitchFamily="34" charset="0"/>
              </a:rPr>
              <a:t>Every giraffe has a different coat patterns like finger prints</a:t>
            </a:r>
          </a:p>
          <a:p>
            <a:pPr>
              <a:buNone/>
            </a:pPr>
            <a:endParaRPr lang="en-GB" dirty="0">
              <a:solidFill>
                <a:srgbClr val="FFFF00"/>
              </a:solidFill>
            </a:endParaRP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  <a:endParaRPr lang="en-GB" dirty="0"/>
          </a:p>
          <a:p>
            <a:pPr>
              <a:buNone/>
            </a:pPr>
            <a:r>
              <a:rPr lang="en-GB" dirty="0" smtClean="0"/>
              <a:t>                                 </a:t>
            </a:r>
            <a:endParaRPr lang="en-GB" dirty="0"/>
          </a:p>
        </p:txBody>
      </p:sp>
      <p:pic>
        <p:nvPicPr>
          <p:cNvPr id="5" name="Content Placeholder 4" descr="sun be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464418" y="1896624"/>
            <a:ext cx="1724593" cy="3061154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Berlin Sans FB Demi" pitchFamily="34" charset="0"/>
              </a:rPr>
              <a:t>Elephant</a:t>
            </a:r>
            <a:endParaRPr lang="en-GB" u="sng" dirty="0">
              <a:latin typeface="Berlin Sans FB Dem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7688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Arial Black" pitchFamily="34" charset="0"/>
              </a:rPr>
              <a:t>Asian   elephants  have smaller ears and there are 14,ooo in the world</a:t>
            </a:r>
          </a:p>
          <a:p>
            <a:r>
              <a:rPr lang="en-GB" dirty="0" smtClean="0">
                <a:latin typeface="Arial Black" pitchFamily="34" charset="0"/>
              </a:rPr>
              <a:t>They eat for 16 hours a day</a:t>
            </a:r>
          </a:p>
          <a:p>
            <a:r>
              <a:rPr lang="en-GB" dirty="0" smtClean="0">
                <a:latin typeface="Arial Black" pitchFamily="34" charset="0"/>
              </a:rPr>
              <a:t>Only male Asian elephants have so they get hunted a lot for their I vary</a:t>
            </a:r>
          </a:p>
          <a:p>
            <a:r>
              <a:rPr lang="en-GB" dirty="0" smtClean="0">
                <a:latin typeface="Arial Black" pitchFamily="34" charset="0"/>
              </a:rPr>
              <a:t>They use dust for </a:t>
            </a:r>
            <a:r>
              <a:rPr lang="en-GB" dirty="0" err="1" smtClean="0">
                <a:latin typeface="Arial Black" pitchFamily="34" charset="0"/>
              </a:rPr>
              <a:t>suncream</a:t>
            </a:r>
            <a:r>
              <a:rPr lang="en-GB" dirty="0" smtClean="0">
                <a:latin typeface="Arial Black" pitchFamily="34" charset="0"/>
              </a:rPr>
              <a:t>. </a:t>
            </a:r>
          </a:p>
        </p:txBody>
      </p:sp>
      <p:pic>
        <p:nvPicPr>
          <p:cNvPr id="5" name="Content Placeholder 4" descr="sun be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712216"/>
            <a:ext cx="2736304" cy="1541579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9000" r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Berlin Sans FB Demi" pitchFamily="34" charset="0"/>
              </a:rPr>
              <a:t>Sun Bear</a:t>
            </a:r>
            <a:endParaRPr lang="en-GB" u="sng" dirty="0">
              <a:latin typeface="Berlin Sans FB Demi" pitchFamily="34" charset="0"/>
            </a:endParaRPr>
          </a:p>
        </p:txBody>
      </p:sp>
      <p:pic>
        <p:nvPicPr>
          <p:cNvPr id="5" name="Content Placeholder 4" descr="sun bear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84168" y="1772816"/>
            <a:ext cx="2736304" cy="3420380"/>
          </a:xfrm>
        </p:spPr>
      </p:pic>
      <p:sp>
        <p:nvSpPr>
          <p:cNvPr id="3074" name="AutoShape 2" descr="Imag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56269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>
                <a:latin typeface="Arial Black" pitchFamily="34" charset="0"/>
              </a:rPr>
              <a:t>They have fun fruit treats of watermelon, grapes and sweet corn.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>
                <a:latin typeface="Arial Black" pitchFamily="34" charset="0"/>
              </a:rPr>
              <a:t>Their long tongue is 25cm long and helps them eat bugs and honey in crevices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>
                <a:latin typeface="Arial Black" pitchFamily="34" charset="0"/>
              </a:rPr>
              <a:t>They’re also known as honey bears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>
                <a:latin typeface="Arial Black" pitchFamily="34" charset="0"/>
              </a:rPr>
              <a:t>They are names sun bears because their chest is like the rising sun.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u="sng" dirty="0" smtClean="0">
                <a:latin typeface="Berlin Sans FB Demi" pitchFamily="34" charset="0"/>
              </a:rPr>
              <a:t>T</a:t>
            </a:r>
            <a:r>
              <a:rPr lang="en-GB" sz="6000" u="sng" dirty="0" smtClean="0">
                <a:solidFill>
                  <a:srgbClr val="FFC000"/>
                </a:solidFill>
                <a:latin typeface="Berlin Sans FB Demi" pitchFamily="34" charset="0"/>
              </a:rPr>
              <a:t>i</a:t>
            </a:r>
            <a:r>
              <a:rPr lang="en-GB" sz="6000" u="sng" dirty="0" smtClean="0">
                <a:latin typeface="Berlin Sans FB Demi" pitchFamily="34" charset="0"/>
              </a:rPr>
              <a:t>g</a:t>
            </a:r>
            <a:r>
              <a:rPr lang="en-GB" sz="6000" u="sng" dirty="0" smtClean="0">
                <a:solidFill>
                  <a:srgbClr val="FFC000"/>
                </a:solidFill>
                <a:latin typeface="Berlin Sans FB Demi" pitchFamily="34" charset="0"/>
              </a:rPr>
              <a:t>e</a:t>
            </a:r>
            <a:r>
              <a:rPr lang="en-GB" sz="6000" u="sng" dirty="0" smtClean="0">
                <a:latin typeface="Berlin Sans FB Demi" pitchFamily="34" charset="0"/>
              </a:rPr>
              <a:t>r</a:t>
            </a:r>
            <a:endParaRPr lang="en-GB" u="sng" dirty="0">
              <a:latin typeface="Berlin Sans FB Dem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5627688" cy="4525963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 Black" pitchFamily="34" charset="0"/>
              </a:rPr>
              <a:t>Their stripes help them camouflage in bamboo and bushes.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Arial Black" pitchFamily="34" charset="0"/>
              </a:rPr>
              <a:t>Sumatran tigers are the smallest, they’re critically endangered because there are only 400 left in the wild.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Arial Black" pitchFamily="34" charset="0"/>
              </a:rPr>
              <a:t>They live in Sumatra where palm oil is harvested.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Arial Black" pitchFamily="34" charset="0"/>
              </a:rPr>
              <a:t>Their tongue is like Velcro to lick all the leftover meat off the bones</a:t>
            </a:r>
            <a:endParaRPr lang="en-GB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Content Placeholder 4" descr="sun be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564904"/>
            <a:ext cx="3381226" cy="190491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211</Words>
  <Application>Microsoft Office PowerPoint</Application>
  <PresentationFormat>On-screen Show (4:3)</PresentationFormat>
  <Paragraphs>70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All about zoo animals </vt:lpstr>
      <vt:lpstr>Giraffe</vt:lpstr>
      <vt:lpstr>Elephant</vt:lpstr>
      <vt:lpstr>Sun Bear</vt:lpstr>
      <vt:lpstr>Tiger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zoo animals </dc:title>
  <dc:creator>Loz</dc:creator>
  <cp:lastModifiedBy>Loz</cp:lastModifiedBy>
  <cp:revision>5</cp:revision>
  <dcterms:created xsi:type="dcterms:W3CDTF">2020-03-29T17:32:50Z</dcterms:created>
  <dcterms:modified xsi:type="dcterms:W3CDTF">2020-03-31T09:21:57Z</dcterms:modified>
</cp:coreProperties>
</file>