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20" autoAdjust="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777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2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0277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683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8968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900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671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214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83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90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527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24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84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4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53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14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22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B5C6-0B26-45E8-B147-0291D2C7F3A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14C1CD-283D-4DA3-A637-937C4EB60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9653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809" r:id="rId1"/>
    <p:sldLayoutId id="2147484810" r:id="rId2"/>
    <p:sldLayoutId id="2147484811" r:id="rId3"/>
    <p:sldLayoutId id="2147484812" r:id="rId4"/>
    <p:sldLayoutId id="2147484813" r:id="rId5"/>
    <p:sldLayoutId id="2147484814" r:id="rId6"/>
    <p:sldLayoutId id="2147484815" r:id="rId7"/>
    <p:sldLayoutId id="2147484816" r:id="rId8"/>
    <p:sldLayoutId id="2147484817" r:id="rId9"/>
    <p:sldLayoutId id="2147484818" r:id="rId10"/>
    <p:sldLayoutId id="2147484819" r:id="rId11"/>
    <p:sldLayoutId id="2147484820" r:id="rId12"/>
    <p:sldLayoutId id="2147484821" r:id="rId13"/>
    <p:sldLayoutId id="2147484822" r:id="rId14"/>
    <p:sldLayoutId id="2147484823" r:id="rId15"/>
    <p:sldLayoutId id="2147484824" r:id="rId16"/>
    <p:sldLayoutId id="21474848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EE6B5-178F-4E08-B09A-A8E5A0D1F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4855" y="1680201"/>
            <a:ext cx="5277995" cy="2367559"/>
          </a:xfrm>
        </p:spPr>
        <p:txBody>
          <a:bodyPr>
            <a:normAutofit/>
          </a:bodyPr>
          <a:lstStyle/>
          <a:p>
            <a:pPr algn="ctr"/>
            <a:r>
              <a:rPr lang="en-GB" b="1" i="1" u="sng" dirty="0">
                <a:latin typeface="Algerian" panose="04020705040A02060702" pitchFamily="82" charset="0"/>
              </a:rPr>
              <a:t>ST George</a:t>
            </a:r>
            <a:br>
              <a:rPr lang="en-GB" b="1" i="1" u="sng" dirty="0">
                <a:latin typeface="Algerian" panose="04020705040A02060702" pitchFamily="82" charset="0"/>
              </a:rPr>
            </a:br>
            <a:r>
              <a:rPr lang="en-GB" sz="1800" b="1" i="1" u="sng" dirty="0">
                <a:latin typeface="Algerian" panose="04020705040A02060702" pitchFamily="82" charset="0"/>
              </a:rPr>
              <a:t>by Dylan 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72CE066-DF97-4C55-9917-67390D2F98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997283-4F7C-42D8-96C8-6AE56CB616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75" r="6345" b="-1"/>
          <a:stretch/>
        </p:blipFill>
        <p:spPr>
          <a:xfrm>
            <a:off x="888603" y="1261330"/>
            <a:ext cx="4973212" cy="433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82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F63DD65D-ADAF-4249-A5CE-C88F9965BD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01057FB-D55D-4B29-8190-A0A2227DD7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B81F6F4C-BC54-423F-B42E-140C192B85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23">
              <a:extLst>
                <a:ext uri="{FF2B5EF4-FFF2-40B4-BE49-F238E27FC236}">
                  <a16:creationId xmlns:a16="http://schemas.microsoft.com/office/drawing/2014/main" id="{A5C8F7E2-E1B7-48D7-9F87-782EAB812E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5">
              <a:extLst>
                <a:ext uri="{FF2B5EF4-FFF2-40B4-BE49-F238E27FC236}">
                  <a16:creationId xmlns:a16="http://schemas.microsoft.com/office/drawing/2014/main" id="{1C3504BB-8690-492F-B0C8-457EF09B0A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Isosceles Triangle 59">
              <a:extLst>
                <a:ext uri="{FF2B5EF4-FFF2-40B4-BE49-F238E27FC236}">
                  <a16:creationId xmlns:a16="http://schemas.microsoft.com/office/drawing/2014/main" id="{E66000D3-DB1D-432D-89CC-822DA0C1D3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Rectangle 27">
              <a:extLst>
                <a:ext uri="{FF2B5EF4-FFF2-40B4-BE49-F238E27FC236}">
                  <a16:creationId xmlns:a16="http://schemas.microsoft.com/office/drawing/2014/main" id="{C64580E1-CC37-4466-B7DE-5246186790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8">
              <a:extLst>
                <a:ext uri="{FF2B5EF4-FFF2-40B4-BE49-F238E27FC236}">
                  <a16:creationId xmlns:a16="http://schemas.microsoft.com/office/drawing/2014/main" id="{A7F36B19-F654-44D4-9F9F-B262045E38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Rectangle 29">
              <a:extLst>
                <a:ext uri="{FF2B5EF4-FFF2-40B4-BE49-F238E27FC236}">
                  <a16:creationId xmlns:a16="http://schemas.microsoft.com/office/drawing/2014/main" id="{E3D6CAF0-A7C2-4A40-9713-A036F4EB41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B87C0701-803C-4298-A509-C0B77C4945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Isosceles Triangle 64">
              <a:extLst>
                <a:ext uri="{FF2B5EF4-FFF2-40B4-BE49-F238E27FC236}">
                  <a16:creationId xmlns:a16="http://schemas.microsoft.com/office/drawing/2014/main" id="{FC31C634-C4CC-4F41-812B-46FD7D09C8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73EE5BF-59F3-4428-A961-FF0E5289F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u="sng"/>
              <a:t>Before the dragon</a:t>
            </a:r>
          </a:p>
        </p:txBody>
      </p:sp>
      <p:pic>
        <p:nvPicPr>
          <p:cNvPr id="10" name="Picture 9" descr="A building next to a window&#10;&#10;Description automatically generated">
            <a:extLst>
              <a:ext uri="{FF2B5EF4-FFF2-40B4-BE49-F238E27FC236}">
                <a16:creationId xmlns:a16="http://schemas.microsoft.com/office/drawing/2014/main" id="{E01A1B4F-0899-4E4B-9670-0F3D71611FB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0" r="4" b="18619"/>
          <a:stretch/>
        </p:blipFill>
        <p:spPr>
          <a:xfrm>
            <a:off x="676053" y="2158073"/>
            <a:ext cx="2574990" cy="3882362"/>
          </a:xfrm>
          <a:prstGeom prst="rect">
            <a:avLst/>
          </a:prstGeom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8BD060F-59A7-4150-B01E-3A8C7859F9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71" r="1" b="14944"/>
          <a:stretch/>
        </p:blipFill>
        <p:spPr>
          <a:xfrm>
            <a:off x="3479643" y="2159331"/>
            <a:ext cx="2616049" cy="1825623"/>
          </a:xfrm>
          <a:prstGeom prst="rect">
            <a:avLst/>
          </a:prstGeom>
        </p:spPr>
      </p:pic>
      <p:sp>
        <p:nvSpPr>
          <p:cNvPr id="67" name="Isosceles Triangle 8">
            <a:extLst>
              <a:ext uri="{FF2B5EF4-FFF2-40B4-BE49-F238E27FC236}">
                <a16:creationId xmlns:a16="http://schemas.microsoft.com/office/drawing/2014/main" id="{B3F07C1E-1652-4315-9430-825D4220BC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6BC3E9-A33F-40C8-A0AB-2F065968A70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3630"/>
          <a:stretch/>
        </p:blipFill>
        <p:spPr>
          <a:xfrm>
            <a:off x="3478362" y="4215275"/>
            <a:ext cx="2616049" cy="18256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5858729-C279-40A7-ADC6-D40C4CD9DAF5}"/>
              </a:ext>
            </a:extLst>
          </p:cNvPr>
          <p:cNvSpPr txBox="1"/>
          <p:nvPr/>
        </p:nvSpPr>
        <p:spPr>
          <a:xfrm>
            <a:off x="6325880" y="2160589"/>
            <a:ext cx="294812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St George was born in the 3rd century in Cappidda, now known as Turkey.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  His parents were Christian, so he followed that religion.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George wasn’t a knight like people made him out to be he was a roman solider.</a:t>
            </a:r>
          </a:p>
        </p:txBody>
      </p:sp>
    </p:spTree>
    <p:extLst>
      <p:ext uri="{BB962C8B-B14F-4D97-AF65-F5344CB8AC3E}">
        <p14:creationId xmlns:p14="http://schemas.microsoft.com/office/powerpoint/2010/main" val="263921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20F9-637D-4837-A3C0-6DCAF976F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071739" cy="1676399"/>
          </a:xfrm>
        </p:spPr>
        <p:txBody>
          <a:bodyPr>
            <a:normAutofit fontScale="90000"/>
          </a:bodyPr>
          <a:lstStyle/>
          <a:p>
            <a:r>
              <a:rPr lang="en-GB" sz="6600" dirty="0">
                <a:latin typeface="Arial Black" panose="020B0A04020102020204" pitchFamily="34" charset="0"/>
              </a:rPr>
              <a:t>The</a:t>
            </a:r>
            <a:br>
              <a:rPr lang="en-GB" sz="6600" dirty="0">
                <a:latin typeface="Arial Black" panose="020B0A04020102020204" pitchFamily="34" charset="0"/>
              </a:rPr>
            </a:br>
            <a:r>
              <a:rPr lang="en-GB" sz="6600" dirty="0">
                <a:latin typeface="Arial Black" panose="020B0A04020102020204" pitchFamily="34" charset="0"/>
              </a:rPr>
              <a:t> dragon!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1AFDD9-CA1D-4908-BCFC-B97A26E0999C}"/>
              </a:ext>
            </a:extLst>
          </p:cNvPr>
          <p:cNvSpPr txBox="1"/>
          <p:nvPr/>
        </p:nvSpPr>
        <p:spPr>
          <a:xfrm>
            <a:off x="4628134" y="314324"/>
            <a:ext cx="748766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 day St George heard a dragon was terrorising a town called Libya. </a:t>
            </a:r>
          </a:p>
          <a:p>
            <a:endParaRPr lang="en-GB" dirty="0"/>
          </a:p>
          <a:p>
            <a:r>
              <a:rPr lang="en-GB" dirty="0"/>
              <a:t>The town had to sacrifice a beautiful maiden every day and the dragon would kill her.  </a:t>
            </a:r>
          </a:p>
          <a:p>
            <a:endParaRPr lang="en-GB" dirty="0"/>
          </a:p>
          <a:p>
            <a:r>
              <a:rPr lang="en-GB" dirty="0"/>
              <a:t>The last maiden remaining was the kings daughter, the princess.  </a:t>
            </a:r>
          </a:p>
          <a:p>
            <a:endParaRPr lang="en-GB" dirty="0"/>
          </a:p>
          <a:p>
            <a:r>
              <a:rPr lang="en-GB" dirty="0"/>
              <a:t>So George set off to find the dragon  on his horse with a lance , shield and sword . </a:t>
            </a:r>
          </a:p>
          <a:p>
            <a:r>
              <a:rPr lang="en-GB" dirty="0"/>
              <a:t>When he finally arrived at Libya, he saw a cave, and he knew that this is were the dragon would be. </a:t>
            </a:r>
          </a:p>
          <a:p>
            <a:endParaRPr lang="en-GB" dirty="0"/>
          </a:p>
          <a:p>
            <a:r>
              <a:rPr lang="en-GB" dirty="0"/>
              <a:t>The dragon stepped out feeling over confident. George charged on his horse but when his lance touched the dragon it smashed into a million pieces, and he fell off his horse. </a:t>
            </a:r>
          </a:p>
          <a:p>
            <a:endParaRPr lang="en-GB" dirty="0"/>
          </a:p>
          <a:p>
            <a:r>
              <a:rPr lang="en-GB" dirty="0"/>
              <a:t>He spent some time hiding so he could regain strength. </a:t>
            </a:r>
          </a:p>
          <a:p>
            <a:r>
              <a:rPr lang="en-GB" dirty="0"/>
              <a:t>Then after he regained strength he ran out and stabbed the dragon and saved the princess.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A picture containing fabric&#10;&#10;Description automatically generated">
            <a:extLst>
              <a:ext uri="{FF2B5EF4-FFF2-40B4-BE49-F238E27FC236}">
                <a16:creationId xmlns:a16="http://schemas.microsoft.com/office/drawing/2014/main" id="{67C6104A-36C0-430F-B417-68A490C6E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94" y="2133426"/>
            <a:ext cx="3687674" cy="363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42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A7530-64E2-4F25-93DB-0E829358F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latin typeface="Bodoni MT Black" panose="02070A03080606020203" pitchFamily="18" charset="0"/>
              </a:rPr>
              <a:t>After the dragon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1956F6-EC1C-415C-9AF8-34544B6FE885}"/>
              </a:ext>
            </a:extLst>
          </p:cNvPr>
          <p:cNvSpPr txBox="1"/>
          <p:nvPr/>
        </p:nvSpPr>
        <p:spPr>
          <a:xfrm>
            <a:off x="1327952" y="2645546"/>
            <a:ext cx="84515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St George was well respected after slaying the dragon. People protected St George, after slaying the dragon he went back to being a solider for the emperors royal Guard. </a:t>
            </a:r>
          </a:p>
          <a:p>
            <a:r>
              <a:rPr lang="en-GB" sz="2800" dirty="0"/>
              <a:t>As I said earlier he was a Christian, the emperor thought this was wrong, so he tortured St George until he died.</a:t>
            </a:r>
          </a:p>
        </p:txBody>
      </p:sp>
    </p:spTree>
    <p:extLst>
      <p:ext uri="{BB962C8B-B14F-4D97-AF65-F5344CB8AC3E}">
        <p14:creationId xmlns:p14="http://schemas.microsoft.com/office/powerpoint/2010/main" val="155813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5E5529DF-9A82-4759-B49D-E26116597E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B06EC6C-F0AB-4DDE-BBCF-D77DD2A546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FD4D119-1682-4F9A-A9CE-2326DE3A7D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23">
              <a:extLst>
                <a:ext uri="{FF2B5EF4-FFF2-40B4-BE49-F238E27FC236}">
                  <a16:creationId xmlns:a16="http://schemas.microsoft.com/office/drawing/2014/main" id="{C5F86EF9-DEF7-496F-A59C-F233DE88A2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Rectangle 25">
              <a:extLst>
                <a:ext uri="{FF2B5EF4-FFF2-40B4-BE49-F238E27FC236}">
                  <a16:creationId xmlns:a16="http://schemas.microsoft.com/office/drawing/2014/main" id="{A4A1956F-1FA7-46A0-BF86-93BAB90446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6DF8D12B-99CD-4A9C-93EF-6E3842AEA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7">
              <a:extLst>
                <a:ext uri="{FF2B5EF4-FFF2-40B4-BE49-F238E27FC236}">
                  <a16:creationId xmlns:a16="http://schemas.microsoft.com/office/drawing/2014/main" id="{3295C9BA-ACB4-45FE-A5E8-2909F2163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8">
              <a:extLst>
                <a:ext uri="{FF2B5EF4-FFF2-40B4-BE49-F238E27FC236}">
                  <a16:creationId xmlns:a16="http://schemas.microsoft.com/office/drawing/2014/main" id="{F3E7436B-35CB-4171-A80E-2E1B5EF8CC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9">
              <a:extLst>
                <a:ext uri="{FF2B5EF4-FFF2-40B4-BE49-F238E27FC236}">
                  <a16:creationId xmlns:a16="http://schemas.microsoft.com/office/drawing/2014/main" id="{78B42081-97CF-45A1-B167-78348D14E0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C61792EC-92D1-4F21-A3B4-04AC448BAB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85901D96-F1AD-4B77-9E93-F4A3BED8DE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6" name="Picture 5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8ADCCBB6-20FE-40C0-B890-C7F7303844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45" b="2"/>
          <a:stretch/>
        </p:blipFill>
        <p:spPr>
          <a:xfrm>
            <a:off x="452814" y="-1"/>
            <a:ext cx="4431171" cy="2621148"/>
          </a:xfrm>
          <a:custGeom>
            <a:avLst/>
            <a:gdLst/>
            <a:ahLst/>
            <a:cxnLst/>
            <a:rect l="l" t="t" r="r" b="b"/>
            <a:pathLst>
              <a:path w="4431171" h="2621148">
                <a:moveTo>
                  <a:pt x="389783" y="0"/>
                </a:moveTo>
                <a:lnTo>
                  <a:pt x="4431171" y="0"/>
                </a:lnTo>
                <a:lnTo>
                  <a:pt x="4431171" y="1"/>
                </a:lnTo>
                <a:lnTo>
                  <a:pt x="3573751" y="1"/>
                </a:lnTo>
                <a:lnTo>
                  <a:pt x="3182231" y="2621148"/>
                </a:lnTo>
                <a:lnTo>
                  <a:pt x="0" y="2621148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D9515C-D313-4435-81A3-861B70452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225" y="609600"/>
            <a:ext cx="5114776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Extra information</a:t>
            </a:r>
          </a:p>
        </p:txBody>
      </p:sp>
      <p:pic>
        <p:nvPicPr>
          <p:cNvPr id="8" name="Picture 7" descr="A vase of flowers sitting on a red flower&#10;&#10;Description automatically generated">
            <a:extLst>
              <a:ext uri="{FF2B5EF4-FFF2-40B4-BE49-F238E27FC236}">
                <a16:creationId xmlns:a16="http://schemas.microsoft.com/office/drawing/2014/main" id="{26119E15-5D70-4951-95E6-B84CD0CFCA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0" r="29493" b="-1"/>
          <a:stretch/>
        </p:blipFill>
        <p:spPr>
          <a:xfrm>
            <a:off x="1" y="2621147"/>
            <a:ext cx="3635044" cy="4236853"/>
          </a:xfrm>
          <a:custGeom>
            <a:avLst/>
            <a:gdLst/>
            <a:ahLst/>
            <a:cxnLst/>
            <a:rect l="l" t="t" r="r" b="b"/>
            <a:pathLst>
              <a:path w="3635044" h="4236853">
                <a:moveTo>
                  <a:pt x="452813" y="0"/>
                </a:moveTo>
                <a:lnTo>
                  <a:pt x="3635044" y="0"/>
                </a:lnTo>
                <a:lnTo>
                  <a:pt x="3002185" y="4236853"/>
                </a:lnTo>
                <a:lnTo>
                  <a:pt x="0" y="4236853"/>
                </a:lnTo>
                <a:lnTo>
                  <a:pt x="0" y="3045007"/>
                </a:lnTo>
                <a:close/>
              </a:path>
            </a:pathLst>
          </a:custGeom>
        </p:spPr>
      </p:pic>
      <p:sp>
        <p:nvSpPr>
          <p:cNvPr id="48" name="Isosceles Triangle 30">
            <a:extLst>
              <a:ext uri="{FF2B5EF4-FFF2-40B4-BE49-F238E27FC236}">
                <a16:creationId xmlns:a16="http://schemas.microsoft.com/office/drawing/2014/main" id="{9653F2AE-7174-4688-BB53-4429376C06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958C162-584F-4316-ACB1-1545CCADF3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9262" y="2621146"/>
            <a:ext cx="31821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724FC67-16D9-426B-97C6-F02D65BAA45B}"/>
              </a:ext>
            </a:extLst>
          </p:cNvPr>
          <p:cNvSpPr txBox="1"/>
          <p:nvPr/>
        </p:nvSpPr>
        <p:spPr>
          <a:xfrm>
            <a:off x="4159225" y="2160589"/>
            <a:ext cx="511477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dragon represented the devil. 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country Georgia is named after him .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Shakespeare died  on the very same day as him.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 is also the patron Saint of Ethiopia, Georgia, Bulgaria, Greece, Portugal and Russia.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Buried in a town called Lod in Israel. 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English flag is St Georges’. 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have picnics on the day. 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His flower is the red rose 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72946E-78CF-4770-AD70-BA2FEF4F26FA}"/>
              </a:ext>
            </a:extLst>
          </p:cNvPr>
          <p:cNvSpPr txBox="1"/>
          <p:nvPr/>
        </p:nvSpPr>
        <p:spPr>
          <a:xfrm>
            <a:off x="7865615" y="209490"/>
            <a:ext cx="188206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/>
              <a:t>Fact </a:t>
            </a:r>
          </a:p>
          <a:p>
            <a:pPr>
              <a:spcAft>
                <a:spcPts val="600"/>
              </a:spcAft>
            </a:pPr>
            <a:r>
              <a:rPr lang="en-GB" sz="2800" b="1" u="sng"/>
              <a:t>Explosion</a:t>
            </a:r>
            <a:r>
              <a:rPr lang="en-GB" b="1" u="sng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367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336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Algerian</vt:lpstr>
      <vt:lpstr>Arial</vt:lpstr>
      <vt:lpstr>Arial Black</vt:lpstr>
      <vt:lpstr>Bodoni MT Black</vt:lpstr>
      <vt:lpstr>Trebuchet MS</vt:lpstr>
      <vt:lpstr>Wingdings 3</vt:lpstr>
      <vt:lpstr>Facet</vt:lpstr>
      <vt:lpstr>ST George by Dylan </vt:lpstr>
      <vt:lpstr>Before the dragon</vt:lpstr>
      <vt:lpstr>The  dragon!</vt:lpstr>
      <vt:lpstr>After the dragon </vt:lpstr>
      <vt:lpstr>Extra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George by Dylan howd</dc:title>
  <dc:creator>jill</dc:creator>
  <cp:lastModifiedBy>Catherine</cp:lastModifiedBy>
  <cp:revision>4</cp:revision>
  <dcterms:created xsi:type="dcterms:W3CDTF">2020-04-24T12:54:18Z</dcterms:created>
  <dcterms:modified xsi:type="dcterms:W3CDTF">2020-04-27T19:04:22Z</dcterms:modified>
</cp:coreProperties>
</file>