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CA6-FF56-483C-B0A2-0CD0E948932F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30CF-B0FE-4550-84FD-AD4C982C5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53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CA6-FF56-483C-B0A2-0CD0E948932F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30CF-B0FE-4550-84FD-AD4C982C5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95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CA6-FF56-483C-B0A2-0CD0E948932F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30CF-B0FE-4550-84FD-AD4C982C5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90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CA6-FF56-483C-B0A2-0CD0E948932F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30CF-B0FE-4550-84FD-AD4C982C5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89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CA6-FF56-483C-B0A2-0CD0E948932F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30CF-B0FE-4550-84FD-AD4C982C5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93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CA6-FF56-483C-B0A2-0CD0E948932F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30CF-B0FE-4550-84FD-AD4C982C5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9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CA6-FF56-483C-B0A2-0CD0E948932F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30CF-B0FE-4550-84FD-AD4C982C5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51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CA6-FF56-483C-B0A2-0CD0E948932F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30CF-B0FE-4550-84FD-AD4C982C5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79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CA6-FF56-483C-B0A2-0CD0E948932F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30CF-B0FE-4550-84FD-AD4C982C5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2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CA6-FF56-483C-B0A2-0CD0E948932F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30CF-B0FE-4550-84FD-AD4C982C5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88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CA6-FF56-483C-B0A2-0CD0E948932F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30CF-B0FE-4550-84FD-AD4C982C5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34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BDCA6-FF56-483C-B0A2-0CD0E948932F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730CF-B0FE-4550-84FD-AD4C982C5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60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Lesson One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16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The Blitz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In your own words, based on the photos, what do you think the Blitz was?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05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The Blitz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Spend 10 minutes researching the Blitz.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Can you then add to your description of what it was?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55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Rescue, 1940 (A poem for Sarah)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187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Read the poem, ‘Rescue, 1940 (A poem for Sarah)’.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Highlight and label all of the poetic devices you can find in the poem. Consider if it uses any of the following: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en-GB" dirty="0">
                <a:latin typeface="Comic Sans MS" panose="030F0702030302020204" pitchFamily="66" charset="0"/>
              </a:rPr>
              <a:t> R</a:t>
            </a:r>
            <a:r>
              <a:rPr lang="en-GB" dirty="0" smtClean="0">
                <a:latin typeface="Comic Sans MS" panose="030F0702030302020204" pitchFamily="66" charset="0"/>
              </a:rPr>
              <a:t>epetition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Alliteration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Similes and metaphors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Personification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Rhyming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Powerful verbs and adjectives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Any other devices you can find</a:t>
            </a:r>
          </a:p>
        </p:txBody>
      </p:sp>
    </p:spTree>
    <p:extLst>
      <p:ext uri="{BB962C8B-B14F-4D97-AF65-F5344CB8AC3E}">
        <p14:creationId xmlns:p14="http://schemas.microsoft.com/office/powerpoint/2010/main" val="3852451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Have a go…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Choose one of the pictures from the photo pack to write a verse about using the same structure with the opening “Air Raid ..” lines.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001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The Blitz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 smtClean="0">
                <a:latin typeface="Comic Sans MS" panose="030F0702030302020204" pitchFamily="66" charset="0"/>
              </a:rPr>
              <a:t>Learning Objective:</a:t>
            </a:r>
          </a:p>
          <a:p>
            <a:pPr marL="0" indent="0">
              <a:buNone/>
            </a:pPr>
            <a:endParaRPr lang="en-GB" b="1" u="sng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latin typeface="Comic Sans MS" panose="030F0702030302020204" pitchFamily="66" charset="0"/>
              </a:rPr>
              <a:t>  To consider what ‘The Blitz’ was.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latin typeface="Comic Sans MS" panose="030F0702030302020204" pitchFamily="66" charset="0"/>
              </a:rPr>
              <a:t>  To investigate a poem written about the events.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0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The Blitz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Look through </a:t>
            </a:r>
            <a:r>
              <a:rPr lang="en-GB" dirty="0" smtClean="0">
                <a:latin typeface="Comic Sans MS" panose="030F0702030302020204" pitchFamily="66" charset="0"/>
              </a:rPr>
              <a:t>the pictures from the </a:t>
            </a:r>
            <a:r>
              <a:rPr lang="en-GB" dirty="0" smtClean="0">
                <a:latin typeface="Comic Sans MS" panose="030F0702030302020204" pitchFamily="66" charset="0"/>
              </a:rPr>
              <a:t>Blitz photo </a:t>
            </a:r>
            <a:r>
              <a:rPr lang="en-GB" dirty="0" smtClean="0">
                <a:latin typeface="Comic Sans MS" panose="030F0702030302020204" pitchFamily="66" charset="0"/>
              </a:rPr>
              <a:t>pack. For each picture think about: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1. What is happening in the photos?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2. What difficulties would the rescuers face?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3. How would it have felt to have been both the rescuer and the trapped person?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4. Write down a list of keywords relating to the situations depicted in the photographs.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800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Write down a list of keywords relating to the situations </a:t>
            </a:r>
            <a:r>
              <a:rPr lang="en-GB" dirty="0" smtClean="0">
                <a:latin typeface="Comic Sans MS" panose="030F0702030302020204" pitchFamily="66" charset="0"/>
              </a:rPr>
              <a:t>shown in these </a:t>
            </a:r>
            <a:r>
              <a:rPr lang="en-GB" dirty="0">
                <a:latin typeface="Comic Sans MS" panose="030F0702030302020204" pitchFamily="66" charset="0"/>
              </a:rPr>
              <a:t>photographs.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905" y="1891234"/>
            <a:ext cx="4629150" cy="3514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594" y="1987867"/>
            <a:ext cx="4352925" cy="3248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" y="5682343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Milk man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206343" y="5691052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rubble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367349" y="5686697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devastation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374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Write down a list of keywords relating to the situations shown in these photographs.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8682" y="2108404"/>
            <a:ext cx="3514725" cy="3629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850" y="2068830"/>
            <a:ext cx="3724275" cy="3086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6994" y="6021977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Spitfire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302137" y="5447211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Smoke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185954" y="6061165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Enemy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998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Write down a list of keywords relating to the situations shown in these photographs.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495" y="2454979"/>
            <a:ext cx="466725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523" y="2448333"/>
            <a:ext cx="4752975" cy="3476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" y="5682343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Devastation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5482046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Homeless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019108" y="6065520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Families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03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Write down a list of keywords relating to the situations shown in these photographs.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407" y="2405721"/>
            <a:ext cx="4152900" cy="3295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154" y="2399211"/>
            <a:ext cx="4114800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0606" y="5995852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lost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116285" y="6017623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children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829006" y="5516880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368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Write down a list of keywords relating to the situations shown in these photographs.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012" y="2319337"/>
            <a:ext cx="4457700" cy="3133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87" y="2332400"/>
            <a:ext cx="4619625" cy="3133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33303" y="5460274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Fire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802777" y="5677989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Bombs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371805" y="5503817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Soldiers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70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Write down a list of keywords relating to the situations shown in these photographs.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46" y="2293347"/>
            <a:ext cx="4886325" cy="3028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343" y="2240824"/>
            <a:ext cx="3981450" cy="3238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" y="5682343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Double decker bus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802778" y="5416732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Public transport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855132" y="5556069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994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352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Wingdings</vt:lpstr>
      <vt:lpstr>Office Theme</vt:lpstr>
      <vt:lpstr>Lesson One</vt:lpstr>
      <vt:lpstr>The Blitz</vt:lpstr>
      <vt:lpstr>The Blitz</vt:lpstr>
      <vt:lpstr>Write down a list of keywords relating to the situations shown in these photographs. </vt:lpstr>
      <vt:lpstr>Write down a list of keywords relating to the situations shown in these photographs.</vt:lpstr>
      <vt:lpstr>Write down a list of keywords relating to the situations shown in these photographs.</vt:lpstr>
      <vt:lpstr>Write down a list of keywords relating to the situations shown in these photographs.</vt:lpstr>
      <vt:lpstr>Write down a list of keywords relating to the situations shown in these photographs.</vt:lpstr>
      <vt:lpstr>Write down a list of keywords relating to the situations shown in these photographs.</vt:lpstr>
      <vt:lpstr>The Blitz</vt:lpstr>
      <vt:lpstr>The Blitz</vt:lpstr>
      <vt:lpstr>Rescue, 1940 (A poem for Sarah)</vt:lpstr>
      <vt:lpstr>Have a go…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One</dc:title>
  <dc:creator>Ben O'Connell</dc:creator>
  <cp:lastModifiedBy>Catherine</cp:lastModifiedBy>
  <cp:revision>6</cp:revision>
  <dcterms:created xsi:type="dcterms:W3CDTF">2020-05-09T14:55:28Z</dcterms:created>
  <dcterms:modified xsi:type="dcterms:W3CDTF">2020-05-10T16:49:23Z</dcterms:modified>
</cp:coreProperties>
</file>