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74d95ccb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74d95ccb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74d95ccb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74d95ccb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74d95ccb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74d95ccb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4d95ccb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4d95ccb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74d95ccb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74d95ccb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Captain Tom Moore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0173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396850" y="2230950"/>
            <a:ext cx="4350300" cy="6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/>
              <a:t>Captain Tom Moore</a:t>
            </a:r>
            <a:endParaRPr sz="3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25" y="700262"/>
            <a:ext cx="4656200" cy="37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626875" y="700250"/>
            <a:ext cx="2875500" cy="1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This is CaptainTom Moore.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1152650" y="421400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 was born at Keighley, in the West Riding of Yorkshire, on the 30th of April 1920.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 went to Keighley Grammar School and got an apprenticeship in civil engineering. </a:t>
            </a:r>
            <a:endParaRPr sz="1800"/>
          </a:p>
        </p:txBody>
      </p:sp>
      <p:sp>
        <p:nvSpPr>
          <p:cNvPr id="69" name="Google Shape;69;p15"/>
          <p:cNvSpPr txBox="1"/>
          <p:nvPr/>
        </p:nvSpPr>
        <p:spPr>
          <a:xfrm>
            <a:off x="1003912" y="2155312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4975" y="1721075"/>
            <a:ext cx="4201550" cy="298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59050"/>
            <a:ext cx="8520600" cy="46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Captain Tom Moore was an officer in the British Army.  He was in the army from 1939-1946. He has been to a lot of countries and met a lot of people. 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 rot="10">
            <a:off x="2447203" y="2307803"/>
            <a:ext cx="3205226" cy="11731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Cornwall</a:t>
            </a:r>
          </a:p>
        </p:txBody>
      </p:sp>
      <p:sp>
        <p:nvSpPr>
          <p:cNvPr id="77" name="Google Shape;77;p16"/>
          <p:cNvSpPr/>
          <p:nvPr/>
        </p:nvSpPr>
        <p:spPr>
          <a:xfrm>
            <a:off x="311701" y="3557050"/>
            <a:ext cx="2235248" cy="988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India</a:t>
            </a:r>
          </a:p>
        </p:txBody>
      </p:sp>
      <p:sp>
        <p:nvSpPr>
          <p:cNvPr id="78" name="Google Shape;78;p16"/>
          <p:cNvSpPr/>
          <p:nvPr/>
        </p:nvSpPr>
        <p:spPr>
          <a:xfrm>
            <a:off x="5924928" y="1071513"/>
            <a:ext cx="2775652" cy="123627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Mumbai</a:t>
            </a:r>
          </a:p>
        </p:txBody>
      </p:sp>
      <p:sp>
        <p:nvSpPr>
          <p:cNvPr id="79" name="Google Shape;79;p16"/>
          <p:cNvSpPr/>
          <p:nvPr/>
        </p:nvSpPr>
        <p:spPr>
          <a:xfrm>
            <a:off x="5967619" y="3047000"/>
            <a:ext cx="2860278" cy="988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Kolkata</a:t>
            </a:r>
          </a:p>
        </p:txBody>
      </p:sp>
      <p:sp>
        <p:nvSpPr>
          <p:cNvPr id="80" name="Google Shape;80;p16"/>
          <p:cNvSpPr/>
          <p:nvPr/>
        </p:nvSpPr>
        <p:spPr>
          <a:xfrm>
            <a:off x="458577" y="1135149"/>
            <a:ext cx="2775651" cy="8017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Arakan</a:t>
            </a:r>
          </a:p>
        </p:txBody>
      </p:sp>
      <p:sp>
        <p:nvSpPr>
          <p:cNvPr id="81" name="Google Shape;81;p16"/>
          <p:cNvSpPr/>
          <p:nvPr/>
        </p:nvSpPr>
        <p:spPr>
          <a:xfrm>
            <a:off x="2839158" y="4035394"/>
            <a:ext cx="3128472" cy="6092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Sumatra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1090675" y="731250"/>
            <a:ext cx="6506700" cy="16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For his 100th birthday, he walked 100 laps of his garden to raise money for the NHS.  Captain Tom raised over £32 million! </a:t>
            </a:r>
            <a:endParaRPr sz="2000"/>
          </a:p>
        </p:txBody>
      </p:sp>
      <p:sp>
        <p:nvSpPr>
          <p:cNvPr id="87" name="Google Shape;87;p17"/>
          <p:cNvSpPr txBox="1"/>
          <p:nvPr/>
        </p:nvSpPr>
        <p:spPr>
          <a:xfrm>
            <a:off x="2082175" y="3532275"/>
            <a:ext cx="4399800" cy="8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HE IS A ...</a:t>
            </a:r>
            <a:endParaRPr sz="4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08450" cy="493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Captain Tom Moore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Captain Tom Moore</dc:title>
  <dc:creator>Michelle Makepeace</dc:creator>
  <cp:lastModifiedBy>Michelle Makepeace</cp:lastModifiedBy>
  <cp:revision>1</cp:revision>
  <dcterms:modified xsi:type="dcterms:W3CDTF">2020-05-06T14:12:15Z</dcterms:modified>
</cp:coreProperties>
</file>