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2" r:id="rId14"/>
    <p:sldId id="283" r:id="rId15"/>
    <p:sldId id="292" r:id="rId16"/>
    <p:sldId id="260" r:id="rId17"/>
    <p:sldId id="301" r:id="rId18"/>
  </p:sldIdLst>
  <p:sldSz cx="12192000" cy="6858000"/>
  <p:notesSz cx="7053263" cy="10180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709" autoAdjust="0"/>
  </p:normalViewPr>
  <p:slideViewPr>
    <p:cSldViewPr snapToGrid="0">
      <p:cViewPr varScale="1">
        <p:scale>
          <a:sx n="41" d="100"/>
          <a:sy n="41" d="100"/>
        </p:scale>
        <p:origin x="82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10800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510800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r">
              <a:defRPr sz="1300"/>
            </a:lvl1pPr>
          </a:lstStyle>
          <a:p>
            <a:fld id="{A67A2F6B-1F96-4D9C-B713-F8D26CE7FF20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3075" y="1273175"/>
            <a:ext cx="6107113" cy="3435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2" tIns="49236" rIns="98472" bIns="4923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899432"/>
            <a:ext cx="5642610" cy="4008626"/>
          </a:xfrm>
          <a:prstGeom prst="rect">
            <a:avLst/>
          </a:prstGeom>
        </p:spPr>
        <p:txBody>
          <a:bodyPr vert="horz" lIns="98472" tIns="49236" rIns="98472" bIns="4923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69840"/>
            <a:ext cx="3056414" cy="510799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9669840"/>
            <a:ext cx="3056414" cy="510799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r">
              <a:defRPr sz="1300"/>
            </a:lvl1pPr>
          </a:lstStyle>
          <a:p>
            <a:fld id="{CEFB16FB-663E-457D-95A1-F9873E60DE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5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Have fossils on tables too!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16FB-663E-457D-95A1-F9873E60DE8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3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Cut them out and give to children in groups. B. </a:t>
            </a:r>
            <a:r>
              <a:rPr lang="en-GB" sz="1300" i="1" dirty="0"/>
              <a:t>Archaeopteryx</a:t>
            </a:r>
            <a:r>
              <a:rPr lang="en-GB" dirty="0"/>
              <a:t> – transitional</a:t>
            </a:r>
            <a:r>
              <a:rPr lang="en-GB" baseline="0" dirty="0"/>
              <a:t> between feathered dinosaur and bird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16FB-663E-457D-95A1-F9873E60DE8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9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Amphistium</a:t>
            </a:r>
            <a:r>
              <a:rPr lang="en-GB" dirty="0"/>
              <a:t> – transitional fish – flat fish now have eyes on</a:t>
            </a:r>
            <a:r>
              <a:rPr lang="en-GB" baseline="0" dirty="0"/>
              <a:t> one side – this fish has one big eye in the centre.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16FB-663E-457D-95A1-F9873E60DE8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38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10-12 million years ago    https://www.en.uni-muenchen.de/news/spotlight/2013_articles/fish_fossil.html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16FB-663E-457D-95A1-F9873E60DE8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85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Differentiated sheet available for lower</a:t>
            </a:r>
            <a:r>
              <a:rPr lang="en-GB" baseline="0" dirty="0"/>
              <a:t> ability/weaker literacy. Extension – PAGE 18 LIFE PROCESSES  CHANNEL 4 LEARNING.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16FB-663E-457D-95A1-F9873E60DE86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1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F26D-EA4B-4516-89D8-218E41AC1256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73D-C355-4DF9-8BC7-8AFBBBC727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75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F26D-EA4B-4516-89D8-218E41AC1256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73D-C355-4DF9-8BC7-8AFBBBC727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1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F26D-EA4B-4516-89D8-218E41AC1256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73D-C355-4DF9-8BC7-8AFBBBC727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90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F26D-EA4B-4516-89D8-218E41AC1256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73D-C355-4DF9-8BC7-8AFBBBC727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4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F26D-EA4B-4516-89D8-218E41AC1256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73D-C355-4DF9-8BC7-8AFBBBC727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F26D-EA4B-4516-89D8-218E41AC1256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73D-C355-4DF9-8BC7-8AFBBBC727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9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F26D-EA4B-4516-89D8-218E41AC1256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73D-C355-4DF9-8BC7-8AFBBBC727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1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F26D-EA4B-4516-89D8-218E41AC1256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73D-C355-4DF9-8BC7-8AFBBBC727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36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F26D-EA4B-4516-89D8-218E41AC1256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73D-C355-4DF9-8BC7-8AFBBBC727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16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F26D-EA4B-4516-89D8-218E41AC1256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73D-C355-4DF9-8BC7-8AFBBBC727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57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F26D-EA4B-4516-89D8-218E41AC1256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73D-C355-4DF9-8BC7-8AFBBBC727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FF26D-EA4B-4516-89D8-218E41AC1256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4973D-C355-4DF9-8BC7-8AFBBBC727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84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545"/>
            <a:ext cx="9144000" cy="928110"/>
          </a:xfrm>
        </p:spPr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637" y="1620757"/>
            <a:ext cx="2584566" cy="1655762"/>
          </a:xfrm>
        </p:spPr>
        <p:txBody>
          <a:bodyPr>
            <a:noAutofit/>
          </a:bodyPr>
          <a:lstStyle/>
          <a:p>
            <a:r>
              <a:rPr lang="en-GB" sz="3000" dirty="0"/>
              <a:t>What are these? What do you know about them? What do you think we can learn from them?</a:t>
            </a:r>
          </a:p>
          <a:p>
            <a:endParaRPr lang="en-GB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0540" y="224635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5640" y="1620757"/>
            <a:ext cx="2027872" cy="1875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3367" y="1080655"/>
            <a:ext cx="2804109" cy="198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/>
          <a:srcRect l="17680" r="23440"/>
          <a:stretch/>
        </p:blipFill>
        <p:spPr>
          <a:xfrm>
            <a:off x="9601676" y="3319463"/>
            <a:ext cx="2155839" cy="2746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24825" y="3992426"/>
            <a:ext cx="3002135" cy="23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7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Image result for important fossi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855" y="365125"/>
            <a:ext cx="8320238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3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://file2.answcdn.com/answ-cld/image/upload/w_760,c_fill,g_faces:center,q_60/v1401468026/stuzwlnvukuqnkvfwy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55" y="854392"/>
            <a:ext cx="72390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64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Image result for animal fossi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4040" y="365125"/>
            <a:ext cx="6829537" cy="51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6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Image result for animal fossi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11" y="365125"/>
            <a:ext cx="8588674" cy="56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61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Amber-fossil.jpg (500×40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14" y="344507"/>
            <a:ext cx="7307572" cy="591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2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what can we learn from fossi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22" y="1053616"/>
            <a:ext cx="9567018" cy="481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58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ACTIVITY! Choose one of the fossils...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9645"/>
            <a:ext cx="10515600" cy="4351338"/>
          </a:xfrm>
        </p:spPr>
        <p:txBody>
          <a:bodyPr/>
          <a:lstStyle/>
          <a:p>
            <a:r>
              <a:rPr lang="en-GB" dirty="0"/>
              <a:t>Draw a diagram of your fossil (pencil and ruler)</a:t>
            </a:r>
          </a:p>
          <a:p>
            <a:r>
              <a:rPr lang="en-GB" dirty="0"/>
              <a:t>Describe it in detail. </a:t>
            </a:r>
          </a:p>
          <a:p>
            <a:r>
              <a:rPr lang="en-GB" dirty="0"/>
              <a:t>Does it look like anything that is alive today? How? What are the similarities and differences between your fossil and what we have alive today?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Challenge!</a:t>
            </a:r>
          </a:p>
          <a:p>
            <a:r>
              <a:rPr lang="en-GB" dirty="0"/>
              <a:t>What questions do you have about fossils?</a:t>
            </a:r>
          </a:p>
          <a:p>
            <a:r>
              <a:rPr lang="en-GB" dirty="0"/>
              <a:t>What do you think scientists can find out by studying fossils?</a:t>
            </a:r>
          </a:p>
        </p:txBody>
      </p:sp>
    </p:spTree>
    <p:extLst>
      <p:ext uri="{BB962C8B-B14F-4D97-AF65-F5344CB8AC3E}">
        <p14:creationId xmlns:p14="http://schemas.microsoft.com/office/powerpoint/2010/main" val="2813979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4616" y="1588959"/>
            <a:ext cx="4631962" cy="4137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86204" y="1034323"/>
            <a:ext cx="5651292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Description of the fossil.</a:t>
            </a:r>
          </a:p>
          <a:p>
            <a:r>
              <a:rPr lang="en-GB" sz="25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en-GB" sz="2500" dirty="0"/>
          </a:p>
          <a:p>
            <a:r>
              <a:rPr lang="en-GB" sz="2500" dirty="0"/>
              <a:t>Does it look like anything that is alive today? Explain fully. </a:t>
            </a:r>
          </a:p>
          <a:p>
            <a:r>
              <a:rPr lang="en-GB" sz="2500" dirty="0"/>
              <a:t>……………………………………………………….......</a:t>
            </a:r>
          </a:p>
          <a:p>
            <a:r>
              <a:rPr lang="en-GB" sz="2500" dirty="0"/>
              <a:t>Questions I have…</a:t>
            </a:r>
          </a:p>
          <a:p>
            <a:r>
              <a:rPr lang="en-GB" sz="2500" dirty="0"/>
              <a:t>1.</a:t>
            </a:r>
          </a:p>
          <a:p>
            <a:r>
              <a:rPr lang="en-GB" sz="2500" dirty="0"/>
              <a:t>2.</a:t>
            </a:r>
          </a:p>
          <a:p>
            <a:endParaRPr lang="en-GB" sz="2500" dirty="0"/>
          </a:p>
          <a:p>
            <a:endParaRPr lang="en-GB" sz="2500" dirty="0"/>
          </a:p>
          <a:p>
            <a:endParaRPr lang="en-GB" sz="2500" dirty="0"/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4813" y="269823"/>
            <a:ext cx="11677338" cy="63858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36302" y="749508"/>
            <a:ext cx="6056026" cy="5591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27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questions do you have about fossils?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can recall what a fossil is. </a:t>
            </a:r>
          </a:p>
          <a:p>
            <a:endParaRPr lang="en-GB" dirty="0"/>
          </a:p>
          <a:p>
            <a:r>
              <a:rPr lang="en-GB" dirty="0"/>
              <a:t>I can also generate scientific questions about fossils. </a:t>
            </a:r>
          </a:p>
          <a:p>
            <a:endParaRPr lang="en-GB" dirty="0"/>
          </a:p>
          <a:p>
            <a:r>
              <a:rPr lang="en-GB" dirty="0"/>
              <a:t>I can even explain what we can learn from fossils.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W.S – generating scientific questions! </a:t>
            </a:r>
          </a:p>
        </p:txBody>
      </p:sp>
    </p:spTree>
    <p:extLst>
      <p:ext uri="{BB962C8B-B14F-4D97-AF65-F5344CB8AC3E}">
        <p14:creationId xmlns:p14="http://schemas.microsoft.com/office/powerpoint/2010/main" val="208416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528" y="1825625"/>
            <a:ext cx="704727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On the next slides you </a:t>
            </a:r>
            <a:r>
              <a:rPr lang="en-GB" dirty="0"/>
              <a:t>have some pictures of fossils </a:t>
            </a:r>
            <a:r>
              <a:rPr lang="en-GB" dirty="0" smtClean="0"/>
              <a:t>to </a:t>
            </a:r>
            <a:r>
              <a:rPr lang="en-GB" dirty="0"/>
              <a:t>carry out observations on. </a:t>
            </a:r>
          </a:p>
          <a:p>
            <a:pPr marL="0" indent="0">
              <a:buNone/>
            </a:pPr>
            <a:r>
              <a:rPr lang="en-GB" dirty="0"/>
              <a:t>Observe them carefully and DISCUSS them ...</a:t>
            </a:r>
          </a:p>
          <a:p>
            <a:pPr marL="514350" indent="-514350">
              <a:buAutoNum type="arabicPeriod"/>
            </a:pPr>
            <a:r>
              <a:rPr lang="en-GB" dirty="0" smtClean="0"/>
              <a:t>Think </a:t>
            </a:r>
            <a:r>
              <a:rPr lang="en-GB" dirty="0"/>
              <a:t>of some adjectives to describe the fossils. </a:t>
            </a:r>
          </a:p>
          <a:p>
            <a:pPr marL="514350" indent="-514350">
              <a:buAutoNum type="arabicPeriod"/>
            </a:pPr>
            <a:r>
              <a:rPr lang="en-GB" dirty="0"/>
              <a:t>Do the fossils resemble anything that you recognise that is alive today or are they different? How are they different?</a:t>
            </a:r>
          </a:p>
          <a:p>
            <a:pPr marL="514350" indent="-514350">
              <a:buAutoNum type="arabicPeriod"/>
            </a:pPr>
            <a:r>
              <a:rPr lang="en-GB" dirty="0"/>
              <a:t>What questions do you have about the fossils?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76853" y="691651"/>
            <a:ext cx="617694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500" dirty="0"/>
              <a:t>OBSERVATION AND DISCUSSION!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61" y="1322593"/>
            <a:ext cx="3185271" cy="31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9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ssil of complete Archaeopteryx, including indentations of feathers on wings and t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23154" y="-842039"/>
            <a:ext cx="6164882" cy="832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65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c/cf/Amphistium.JPG/220px-Amphist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54" y="1067752"/>
            <a:ext cx="6519545" cy="45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4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" y="951547"/>
            <a:ext cx="5554940" cy="4274700"/>
          </a:xfrm>
          <a:prstGeom prst="rect">
            <a:avLst/>
          </a:prstGeom>
        </p:spPr>
      </p:pic>
      <p:pic>
        <p:nvPicPr>
          <p:cNvPr id="3074" name="Picture 2" descr="http://www.nhm.ac.uk/resources-rx/images/1022/lemur-fossil-370_31917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5" y="1127760"/>
            <a:ext cx="5589952" cy="36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4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mage result for important fossi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6128"/>
            <a:ext cx="7549108" cy="50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04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Image result for important fossi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5" y="1496012"/>
            <a:ext cx="7769225" cy="44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8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Fossil fish (Photo: Bettina Reichenbacher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12" y="1628776"/>
            <a:ext cx="9454375" cy="383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7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314</Words>
  <Application>Microsoft Office PowerPoint</Application>
  <PresentationFormat>Widescreen</PresentationFormat>
  <Paragraphs>46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Starter</vt:lpstr>
      <vt:lpstr>What questions do you have about fossils?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ACTIVITY! Choose one of the fossils...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Elisa Jones</dc:creator>
  <cp:lastModifiedBy>Catherine</cp:lastModifiedBy>
  <cp:revision>47</cp:revision>
  <cp:lastPrinted>2015-09-08T17:08:20Z</cp:lastPrinted>
  <dcterms:created xsi:type="dcterms:W3CDTF">2015-08-15T14:02:58Z</dcterms:created>
  <dcterms:modified xsi:type="dcterms:W3CDTF">2020-05-03T13:15:25Z</dcterms:modified>
</cp:coreProperties>
</file>