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Amatic SC" panose="020B0604020202020204" charset="-79"/>
      <p:regular r:id="rId10"/>
      <p:bold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2.jpg"/><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5.jpg"/><Relationship Id="rId4" Type="http://schemas.openxmlformats.org/officeDocument/2006/relationships/image" Target="../media/image14.jpg"/></Relationships>
</file>

<file path=ppt/slides/_rels/slide6.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8.jpg"/><Relationship Id="rId4" Type="http://schemas.openxmlformats.org/officeDocument/2006/relationships/image" Target="../media/image17.jpg"/></Relationships>
</file>

<file path=ppt/slides/_rels/slide7.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1.jpg"/><Relationship Id="rId4" Type="http://schemas.openxmlformats.org/officeDocument/2006/relationships/image" Target="../media/image2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437158" y="669300"/>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latin typeface="Amatic SC"/>
                <a:ea typeface="Amatic SC"/>
                <a:cs typeface="Amatic SC"/>
                <a:sym typeface="Amatic SC"/>
              </a:rPr>
              <a:t>Mountain Lion</a:t>
            </a:r>
            <a:endParaRPr>
              <a:latin typeface="Amatic SC"/>
              <a:ea typeface="Amatic SC"/>
              <a:cs typeface="Amatic SC"/>
              <a:sym typeface="Amatic SC"/>
            </a:endParaRPr>
          </a:p>
        </p:txBody>
      </p:sp>
      <p:sp>
        <p:nvSpPr>
          <p:cNvPr id="55" name="Shape 55"/>
          <p:cNvSpPr txBox="1">
            <a:spLocks noGrp="1"/>
          </p:cNvSpPr>
          <p:nvPr>
            <p:ph type="subTitle" idx="1"/>
          </p:nvPr>
        </p:nvSpPr>
        <p:spPr>
          <a:xfrm>
            <a:off x="311700" y="2834125"/>
            <a:ext cx="8520600" cy="183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A Mountain Lion is also known as a Cougar,Puma,Panther or Catamount.It’s usually around 60-90cm tall, with a lifespan to 13-18 years old.Did you know that there is an estimated 30,000 Mountain Lions in the western United States, and it is the second heaviest cat in the word with a male weighing 53-100 kg and a female weighing 29-64 kg (adults)?   </a:t>
            </a:r>
            <a:endParaRPr sz="1800"/>
          </a:p>
        </p:txBody>
      </p:sp>
      <p:pic>
        <p:nvPicPr>
          <p:cNvPr id="56" name="Shape 56" descr="Image result for mountain lion"/>
          <p:cNvPicPr preferRelativeResize="0"/>
          <p:nvPr/>
        </p:nvPicPr>
        <p:blipFill>
          <a:blip r:embed="rId3">
            <a:alphaModFix/>
          </a:blip>
          <a:stretch>
            <a:fillRect/>
          </a:stretch>
        </p:blipFill>
        <p:spPr>
          <a:xfrm>
            <a:off x="311700" y="200725"/>
            <a:ext cx="2496875" cy="1480325"/>
          </a:xfrm>
          <a:prstGeom prst="rect">
            <a:avLst/>
          </a:prstGeom>
          <a:noFill/>
          <a:ln>
            <a:noFill/>
          </a:ln>
        </p:spPr>
      </p:pic>
      <p:pic>
        <p:nvPicPr>
          <p:cNvPr id="57" name="Shape 57" descr="Image result for mountain lion"/>
          <p:cNvPicPr preferRelativeResize="0"/>
          <p:nvPr/>
        </p:nvPicPr>
        <p:blipFill>
          <a:blip r:embed="rId4">
            <a:alphaModFix/>
          </a:blip>
          <a:stretch>
            <a:fillRect/>
          </a:stretch>
        </p:blipFill>
        <p:spPr>
          <a:xfrm>
            <a:off x="3255525" y="276000"/>
            <a:ext cx="2632950" cy="1655950"/>
          </a:xfrm>
          <a:prstGeom prst="rect">
            <a:avLst/>
          </a:prstGeom>
          <a:noFill/>
          <a:ln>
            <a:noFill/>
          </a:ln>
        </p:spPr>
      </p:pic>
      <p:pic>
        <p:nvPicPr>
          <p:cNvPr id="58" name="Shape 58" descr="Image result for mountain lion"/>
          <p:cNvPicPr preferRelativeResize="0"/>
          <p:nvPr/>
        </p:nvPicPr>
        <p:blipFill>
          <a:blip r:embed="rId5">
            <a:alphaModFix/>
          </a:blip>
          <a:stretch>
            <a:fillRect/>
          </a:stretch>
        </p:blipFill>
        <p:spPr>
          <a:xfrm>
            <a:off x="6335425" y="200725"/>
            <a:ext cx="2496876" cy="1480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latin typeface="Amatic SC"/>
                <a:ea typeface="Amatic SC"/>
                <a:cs typeface="Amatic SC"/>
                <a:sym typeface="Amatic SC"/>
              </a:rPr>
              <a:t>Grey Fox</a:t>
            </a:r>
            <a:endParaRPr>
              <a:latin typeface="Amatic SC"/>
              <a:ea typeface="Amatic SC"/>
              <a:cs typeface="Amatic SC"/>
              <a:sym typeface="Amatic SC"/>
            </a:endParaRPr>
          </a:p>
        </p:txBody>
      </p:sp>
      <p:sp>
        <p:nvSpPr>
          <p:cNvPr id="64" name="Shape 64"/>
          <p:cNvSpPr txBox="1">
            <a:spLocks noGrp="1"/>
          </p:cNvSpPr>
          <p:nvPr>
            <p:ph type="subTitle" idx="1"/>
          </p:nvPr>
        </p:nvSpPr>
        <p:spPr>
          <a:xfrm>
            <a:off x="311700" y="2834125"/>
            <a:ext cx="8520600" cy="1543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A grey fox is a carnivorous mammal of the family Canidae, it is widely spread all around northern and central America, and their scientific name is a Urocyon Cinereoargenteus and they are the only living members of the genus Urocyon.Did you know that in all contrast to all Vulpes and related foxes, the grey foxes has oval pupils?  </a:t>
            </a:r>
            <a:endParaRPr sz="1800"/>
          </a:p>
        </p:txBody>
      </p:sp>
      <p:pic>
        <p:nvPicPr>
          <p:cNvPr id="65" name="Shape 65" descr="Image result for grey fox"/>
          <p:cNvPicPr preferRelativeResize="0"/>
          <p:nvPr/>
        </p:nvPicPr>
        <p:blipFill>
          <a:blip r:embed="rId3">
            <a:alphaModFix/>
          </a:blip>
          <a:stretch>
            <a:fillRect/>
          </a:stretch>
        </p:blipFill>
        <p:spPr>
          <a:xfrm>
            <a:off x="388900" y="343400"/>
            <a:ext cx="2371025" cy="1543725"/>
          </a:xfrm>
          <a:prstGeom prst="rect">
            <a:avLst/>
          </a:prstGeom>
          <a:noFill/>
          <a:ln>
            <a:noFill/>
          </a:ln>
        </p:spPr>
      </p:pic>
      <p:pic>
        <p:nvPicPr>
          <p:cNvPr id="66" name="Shape 66" descr="Image result for grey fox"/>
          <p:cNvPicPr preferRelativeResize="0"/>
          <p:nvPr/>
        </p:nvPicPr>
        <p:blipFill>
          <a:blip r:embed="rId4">
            <a:alphaModFix/>
          </a:blip>
          <a:stretch>
            <a:fillRect/>
          </a:stretch>
        </p:blipFill>
        <p:spPr>
          <a:xfrm>
            <a:off x="3311925" y="215150"/>
            <a:ext cx="2400300" cy="1800225"/>
          </a:xfrm>
          <a:prstGeom prst="rect">
            <a:avLst/>
          </a:prstGeom>
          <a:noFill/>
          <a:ln>
            <a:noFill/>
          </a:ln>
        </p:spPr>
      </p:pic>
      <p:pic>
        <p:nvPicPr>
          <p:cNvPr id="67" name="Shape 67" descr="Image result for grey fox"/>
          <p:cNvPicPr preferRelativeResize="0"/>
          <p:nvPr/>
        </p:nvPicPr>
        <p:blipFill>
          <a:blip r:embed="rId5">
            <a:alphaModFix/>
          </a:blip>
          <a:stretch>
            <a:fillRect/>
          </a:stretch>
        </p:blipFill>
        <p:spPr>
          <a:xfrm>
            <a:off x="6241500" y="343400"/>
            <a:ext cx="2500025" cy="15437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latin typeface="Amatic SC"/>
                <a:ea typeface="Amatic SC"/>
                <a:cs typeface="Amatic SC"/>
                <a:sym typeface="Amatic SC"/>
              </a:rPr>
              <a:t>Weasel   </a:t>
            </a:r>
            <a:endParaRPr>
              <a:latin typeface="Amatic SC"/>
              <a:ea typeface="Amatic SC"/>
              <a:cs typeface="Amatic SC"/>
              <a:sym typeface="Amatic SC"/>
            </a:endParaRPr>
          </a:p>
        </p:txBody>
      </p:sp>
      <p:sp>
        <p:nvSpPr>
          <p:cNvPr id="73" name="Shape 73"/>
          <p:cNvSpPr txBox="1">
            <a:spLocks noGrp="1"/>
          </p:cNvSpPr>
          <p:nvPr>
            <p:ph type="subTitle" idx="1"/>
          </p:nvPr>
        </p:nvSpPr>
        <p:spPr>
          <a:xfrm>
            <a:off x="311700" y="2834125"/>
            <a:ext cx="8520600" cy="1446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The Weasel is a mammal of the genus mustela of the family mustelidae. Members of this family are small, active predators with long and slender bodies and short legs.Did you know that their scientific name is a Mustela? In the Uk it has a lifespan of 14 years but in other countries it only has a lifespan of 4-6 years of age.It’s got a height of 35-46cm.</a:t>
            </a:r>
            <a:endParaRPr sz="1800"/>
          </a:p>
        </p:txBody>
      </p:sp>
      <p:pic>
        <p:nvPicPr>
          <p:cNvPr id="74" name="Shape 74" descr="Image result for weasel"/>
          <p:cNvPicPr preferRelativeResize="0"/>
          <p:nvPr/>
        </p:nvPicPr>
        <p:blipFill>
          <a:blip r:embed="rId3">
            <a:alphaModFix/>
          </a:blip>
          <a:stretch>
            <a:fillRect/>
          </a:stretch>
        </p:blipFill>
        <p:spPr>
          <a:xfrm>
            <a:off x="311700" y="291600"/>
            <a:ext cx="2720750" cy="2052600"/>
          </a:xfrm>
          <a:prstGeom prst="rect">
            <a:avLst/>
          </a:prstGeom>
          <a:noFill/>
          <a:ln>
            <a:noFill/>
          </a:ln>
        </p:spPr>
      </p:pic>
      <p:pic>
        <p:nvPicPr>
          <p:cNvPr id="75" name="Shape 75" descr="Image result for weasel"/>
          <p:cNvPicPr preferRelativeResize="0"/>
          <p:nvPr/>
        </p:nvPicPr>
        <p:blipFill>
          <a:blip r:embed="rId4">
            <a:alphaModFix/>
          </a:blip>
          <a:stretch>
            <a:fillRect/>
          </a:stretch>
        </p:blipFill>
        <p:spPr>
          <a:xfrm>
            <a:off x="3209925" y="291600"/>
            <a:ext cx="2724150" cy="1676400"/>
          </a:xfrm>
          <a:prstGeom prst="rect">
            <a:avLst/>
          </a:prstGeom>
          <a:noFill/>
          <a:ln>
            <a:noFill/>
          </a:ln>
        </p:spPr>
      </p:pic>
      <p:pic>
        <p:nvPicPr>
          <p:cNvPr id="76" name="Shape 76" descr="Image result for weasel"/>
          <p:cNvPicPr preferRelativeResize="0"/>
          <p:nvPr/>
        </p:nvPicPr>
        <p:blipFill>
          <a:blip r:embed="rId5">
            <a:alphaModFix/>
          </a:blip>
          <a:stretch>
            <a:fillRect/>
          </a:stretch>
        </p:blipFill>
        <p:spPr>
          <a:xfrm>
            <a:off x="6260550" y="291600"/>
            <a:ext cx="2571750" cy="2052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latin typeface="Amatic SC"/>
                <a:ea typeface="Amatic SC"/>
                <a:cs typeface="Amatic SC"/>
                <a:sym typeface="Amatic SC"/>
              </a:rPr>
              <a:t>Bobcat</a:t>
            </a:r>
            <a:endParaRPr>
              <a:latin typeface="Amatic SC"/>
              <a:ea typeface="Amatic SC"/>
              <a:cs typeface="Amatic SC"/>
              <a:sym typeface="Amatic SC"/>
            </a:endParaRPr>
          </a:p>
        </p:txBody>
      </p:sp>
      <p:sp>
        <p:nvSpPr>
          <p:cNvPr id="82" name="Shape 82"/>
          <p:cNvSpPr txBox="1">
            <a:spLocks noGrp="1"/>
          </p:cNvSpPr>
          <p:nvPr>
            <p:ph type="subTitle" idx="1"/>
          </p:nvPr>
        </p:nvSpPr>
        <p:spPr>
          <a:xfrm>
            <a:off x="311700" y="2834125"/>
            <a:ext cx="8520600" cy="158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The Bobcat is a North American cat that appeared in the Irvingtonian stage of around 1.8 million years ago, containing 12 recognized subspecies. They have a mass of 8.6kg as an adult. They have a length of 69cm and their scientific name is a Lynx rufus.Did you know that baby Bobcats start to hunt at only 5 months old, and that their Trophic level is a carnivorous.   </a:t>
            </a:r>
            <a:endParaRPr sz="1800"/>
          </a:p>
        </p:txBody>
      </p:sp>
      <p:pic>
        <p:nvPicPr>
          <p:cNvPr id="83" name="Shape 83" descr="Image result for bobcat"/>
          <p:cNvPicPr preferRelativeResize="0"/>
          <p:nvPr/>
        </p:nvPicPr>
        <p:blipFill>
          <a:blip r:embed="rId3">
            <a:alphaModFix/>
          </a:blip>
          <a:stretch>
            <a:fillRect/>
          </a:stretch>
        </p:blipFill>
        <p:spPr>
          <a:xfrm>
            <a:off x="311700" y="244925"/>
            <a:ext cx="2475825" cy="1947388"/>
          </a:xfrm>
          <a:prstGeom prst="rect">
            <a:avLst/>
          </a:prstGeom>
          <a:noFill/>
          <a:ln>
            <a:noFill/>
          </a:ln>
        </p:spPr>
      </p:pic>
      <p:pic>
        <p:nvPicPr>
          <p:cNvPr id="84" name="Shape 84" descr="Image result for bobcat"/>
          <p:cNvPicPr preferRelativeResize="0"/>
          <p:nvPr/>
        </p:nvPicPr>
        <p:blipFill>
          <a:blip r:embed="rId4">
            <a:alphaModFix/>
          </a:blip>
          <a:stretch>
            <a:fillRect/>
          </a:stretch>
        </p:blipFill>
        <p:spPr>
          <a:xfrm>
            <a:off x="3230725" y="244925"/>
            <a:ext cx="2694225" cy="1714500"/>
          </a:xfrm>
          <a:prstGeom prst="rect">
            <a:avLst/>
          </a:prstGeom>
          <a:noFill/>
          <a:ln>
            <a:noFill/>
          </a:ln>
        </p:spPr>
      </p:pic>
      <p:pic>
        <p:nvPicPr>
          <p:cNvPr id="85" name="Shape 85" descr="Image result for bobcat"/>
          <p:cNvPicPr preferRelativeResize="0"/>
          <p:nvPr/>
        </p:nvPicPr>
        <p:blipFill>
          <a:blip r:embed="rId5">
            <a:alphaModFix/>
          </a:blip>
          <a:stretch>
            <a:fillRect/>
          </a:stretch>
        </p:blipFill>
        <p:spPr>
          <a:xfrm>
            <a:off x="6309825" y="244925"/>
            <a:ext cx="2590800" cy="2052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latin typeface="Amatic SC"/>
                <a:ea typeface="Amatic SC"/>
                <a:cs typeface="Amatic SC"/>
                <a:sym typeface="Amatic SC"/>
              </a:rPr>
              <a:t>Bald Eagle</a:t>
            </a:r>
            <a:endParaRPr>
              <a:latin typeface="Amatic SC"/>
              <a:ea typeface="Amatic SC"/>
              <a:cs typeface="Amatic SC"/>
              <a:sym typeface="Amatic SC"/>
            </a:endParaRPr>
          </a:p>
        </p:txBody>
      </p:sp>
      <p:sp>
        <p:nvSpPr>
          <p:cNvPr id="91" name="Shape 91"/>
          <p:cNvSpPr txBox="1">
            <a:spLocks noGrp="1"/>
          </p:cNvSpPr>
          <p:nvPr>
            <p:ph type="subTitle" idx="1"/>
          </p:nvPr>
        </p:nvSpPr>
        <p:spPr>
          <a:xfrm>
            <a:off x="311700" y="2834125"/>
            <a:ext cx="8520600" cy="1657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The Bald Eagle is a  bird of prey found in North America, it forms a species with a white-tailed eagle. Fun fact their wingspan is 1.8-2.3m as an adult. They have a lifespan of 20 year, and their scientific name is a Haliaeetus leucocephalus, and this means white-headed sea eagle. They also have a mass of 3-6.3kg 120-160 km/h (diving).And right know their population is increasing instead of decreasing.   </a:t>
            </a:r>
            <a:endParaRPr sz="1800"/>
          </a:p>
        </p:txBody>
      </p:sp>
      <p:pic>
        <p:nvPicPr>
          <p:cNvPr id="92" name="Shape 92" descr="Image result for bald eagle"/>
          <p:cNvPicPr preferRelativeResize="0"/>
          <p:nvPr/>
        </p:nvPicPr>
        <p:blipFill>
          <a:blip r:embed="rId3">
            <a:alphaModFix/>
          </a:blip>
          <a:stretch>
            <a:fillRect/>
          </a:stretch>
        </p:blipFill>
        <p:spPr>
          <a:xfrm>
            <a:off x="151650" y="151625"/>
            <a:ext cx="2705850" cy="1842800"/>
          </a:xfrm>
          <a:prstGeom prst="rect">
            <a:avLst/>
          </a:prstGeom>
          <a:noFill/>
          <a:ln>
            <a:noFill/>
          </a:ln>
        </p:spPr>
      </p:pic>
      <p:pic>
        <p:nvPicPr>
          <p:cNvPr id="93" name="Shape 93" descr="Image result for bald eagle"/>
          <p:cNvPicPr preferRelativeResize="0"/>
          <p:nvPr/>
        </p:nvPicPr>
        <p:blipFill>
          <a:blip r:embed="rId4">
            <a:alphaModFix/>
          </a:blip>
          <a:stretch>
            <a:fillRect/>
          </a:stretch>
        </p:blipFill>
        <p:spPr>
          <a:xfrm>
            <a:off x="3265700" y="218288"/>
            <a:ext cx="2486025" cy="1657350"/>
          </a:xfrm>
          <a:prstGeom prst="rect">
            <a:avLst/>
          </a:prstGeom>
          <a:noFill/>
          <a:ln>
            <a:noFill/>
          </a:ln>
        </p:spPr>
      </p:pic>
      <p:pic>
        <p:nvPicPr>
          <p:cNvPr id="94" name="Shape 94" descr="Image result for bald eagle"/>
          <p:cNvPicPr preferRelativeResize="0"/>
          <p:nvPr/>
        </p:nvPicPr>
        <p:blipFill>
          <a:blip r:embed="rId5">
            <a:alphaModFix/>
          </a:blip>
          <a:stretch>
            <a:fillRect/>
          </a:stretch>
        </p:blipFill>
        <p:spPr>
          <a:xfrm>
            <a:off x="6159925" y="151625"/>
            <a:ext cx="2797475" cy="1842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ctrTitle"/>
          </p:nvPr>
        </p:nvSpPr>
        <p:spPr>
          <a:xfrm>
            <a:off x="216900" y="1931775"/>
            <a:ext cx="8520600" cy="876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latin typeface="Amatic SC"/>
                <a:ea typeface="Amatic SC"/>
                <a:cs typeface="Amatic SC"/>
                <a:sym typeface="Amatic SC"/>
              </a:rPr>
              <a:t>Beaver</a:t>
            </a:r>
            <a:endParaRPr>
              <a:latin typeface="Amatic SC"/>
              <a:ea typeface="Amatic SC"/>
              <a:cs typeface="Amatic SC"/>
              <a:sym typeface="Amatic SC"/>
            </a:endParaRPr>
          </a:p>
        </p:txBody>
      </p:sp>
      <p:sp>
        <p:nvSpPr>
          <p:cNvPr id="100" name="Shape 100"/>
          <p:cNvSpPr txBox="1">
            <a:spLocks noGrp="1"/>
          </p:cNvSpPr>
          <p:nvPr>
            <p:ph type="subTitle" idx="1"/>
          </p:nvPr>
        </p:nvSpPr>
        <p:spPr>
          <a:xfrm>
            <a:off x="311700" y="2668200"/>
            <a:ext cx="8520600" cy="17421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t>The beaver is a large,primarily nocturnal, semi aquatic rodent. Fun fact, the scientific name for the “beaver” is a Castor which includes two extinct species, which are the North American beaver and the Eurasian beaver. Did you know that beavers are known for building dams, canals and lodges?Their gestation period is 107 for a eurasian beaver and 128 days for a North American beaver. And their length 80-100cm.   </a:t>
            </a:r>
            <a:endParaRPr sz="1800"/>
          </a:p>
        </p:txBody>
      </p:sp>
      <p:pic>
        <p:nvPicPr>
          <p:cNvPr id="101" name="Shape 101" descr="Image result for beaver"/>
          <p:cNvPicPr preferRelativeResize="0"/>
          <p:nvPr/>
        </p:nvPicPr>
        <p:blipFill>
          <a:blip r:embed="rId3">
            <a:alphaModFix/>
          </a:blip>
          <a:stretch>
            <a:fillRect/>
          </a:stretch>
        </p:blipFill>
        <p:spPr>
          <a:xfrm>
            <a:off x="311700" y="189650"/>
            <a:ext cx="2428875" cy="1742125"/>
          </a:xfrm>
          <a:prstGeom prst="rect">
            <a:avLst/>
          </a:prstGeom>
          <a:noFill/>
          <a:ln>
            <a:noFill/>
          </a:ln>
        </p:spPr>
      </p:pic>
      <p:pic>
        <p:nvPicPr>
          <p:cNvPr id="102" name="Shape 102" descr="Image result for beaver"/>
          <p:cNvPicPr preferRelativeResize="0"/>
          <p:nvPr/>
        </p:nvPicPr>
        <p:blipFill>
          <a:blip r:embed="rId4">
            <a:alphaModFix/>
          </a:blip>
          <a:stretch>
            <a:fillRect/>
          </a:stretch>
        </p:blipFill>
        <p:spPr>
          <a:xfrm>
            <a:off x="3119679" y="94825"/>
            <a:ext cx="3082221" cy="1742125"/>
          </a:xfrm>
          <a:prstGeom prst="rect">
            <a:avLst/>
          </a:prstGeom>
          <a:noFill/>
          <a:ln>
            <a:noFill/>
          </a:ln>
        </p:spPr>
      </p:pic>
      <p:pic>
        <p:nvPicPr>
          <p:cNvPr id="103" name="Shape 103" descr="Image result for beaver"/>
          <p:cNvPicPr preferRelativeResize="0"/>
          <p:nvPr/>
        </p:nvPicPr>
        <p:blipFill>
          <a:blip r:embed="rId5">
            <a:alphaModFix/>
          </a:blip>
          <a:stretch>
            <a:fillRect/>
          </a:stretch>
        </p:blipFill>
        <p:spPr>
          <a:xfrm>
            <a:off x="6581000" y="189650"/>
            <a:ext cx="2251300" cy="17421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latin typeface="Amatic SC"/>
                <a:ea typeface="Amatic SC"/>
                <a:cs typeface="Amatic SC"/>
                <a:sym typeface="Amatic SC"/>
              </a:rPr>
              <a:t>Pocket Mouse </a:t>
            </a:r>
            <a:endParaRPr>
              <a:latin typeface="Amatic SC"/>
              <a:ea typeface="Amatic SC"/>
              <a:cs typeface="Amatic SC"/>
              <a:sym typeface="Amatic SC"/>
            </a:endParaRPr>
          </a:p>
        </p:txBody>
      </p:sp>
      <p:sp>
        <p:nvSpPr>
          <p:cNvPr id="109" name="Shape 109"/>
          <p:cNvSpPr txBox="1">
            <a:spLocks noGrp="1"/>
          </p:cNvSpPr>
          <p:nvPr>
            <p:ph type="subTitle" idx="1"/>
          </p:nvPr>
        </p:nvSpPr>
        <p:spPr>
          <a:xfrm>
            <a:off x="311700" y="2834125"/>
            <a:ext cx="8520600" cy="1981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The pocket mouse is one of the 19 species from the genus Chaetodipus. They are mainly found in the southwestern United States and Mexico.They are also medium sized and its nocturnal. And their scientific name is a Chaetodipus intermedius, and they are also a rodent but they look like normal mice but are very different. Did you know the pocket mouse at night time emerges to forage for seeds. </a:t>
            </a: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a:p>
            <a:pPr marL="0" lvl="0" indent="0">
              <a:spcBef>
                <a:spcPts val="0"/>
              </a:spcBef>
              <a:spcAft>
                <a:spcPts val="0"/>
              </a:spcAft>
              <a:buNone/>
            </a:pPr>
            <a:endParaRPr sz="1800"/>
          </a:p>
        </p:txBody>
      </p:sp>
      <p:pic>
        <p:nvPicPr>
          <p:cNvPr id="110" name="Shape 110" descr="Image result for pocket mouse"/>
          <p:cNvPicPr preferRelativeResize="0"/>
          <p:nvPr/>
        </p:nvPicPr>
        <p:blipFill>
          <a:blip r:embed="rId3">
            <a:alphaModFix/>
          </a:blip>
          <a:stretch>
            <a:fillRect/>
          </a:stretch>
        </p:blipFill>
        <p:spPr>
          <a:xfrm>
            <a:off x="311700" y="261250"/>
            <a:ext cx="2562225" cy="1704975"/>
          </a:xfrm>
          <a:prstGeom prst="rect">
            <a:avLst/>
          </a:prstGeom>
          <a:noFill/>
          <a:ln>
            <a:noFill/>
          </a:ln>
        </p:spPr>
      </p:pic>
      <p:pic>
        <p:nvPicPr>
          <p:cNvPr id="111" name="Shape 111" descr="Image result for pocket mouse"/>
          <p:cNvPicPr preferRelativeResize="0"/>
          <p:nvPr/>
        </p:nvPicPr>
        <p:blipFill>
          <a:blip r:embed="rId4">
            <a:alphaModFix/>
          </a:blip>
          <a:stretch>
            <a:fillRect/>
          </a:stretch>
        </p:blipFill>
        <p:spPr>
          <a:xfrm>
            <a:off x="3262313" y="166250"/>
            <a:ext cx="2619375" cy="1743075"/>
          </a:xfrm>
          <a:prstGeom prst="rect">
            <a:avLst/>
          </a:prstGeom>
          <a:noFill/>
          <a:ln>
            <a:noFill/>
          </a:ln>
        </p:spPr>
      </p:pic>
      <p:pic>
        <p:nvPicPr>
          <p:cNvPr id="112" name="Shape 112" descr="Image result for pocket mouse"/>
          <p:cNvPicPr preferRelativeResize="0"/>
          <p:nvPr/>
        </p:nvPicPr>
        <p:blipFill>
          <a:blip r:embed="rId5">
            <a:alphaModFix/>
          </a:blip>
          <a:stretch>
            <a:fillRect/>
          </a:stretch>
        </p:blipFill>
        <p:spPr>
          <a:xfrm>
            <a:off x="6212925" y="261250"/>
            <a:ext cx="2619375" cy="17049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511</Words>
  <Application>Microsoft Office PowerPoint</Application>
  <PresentationFormat>On-screen Show (16:9)</PresentationFormat>
  <Paragraphs>26</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Amatic SC</vt:lpstr>
      <vt:lpstr>Simple Light</vt:lpstr>
      <vt:lpstr>Mountain Lion</vt:lpstr>
      <vt:lpstr>Grey Fox</vt:lpstr>
      <vt:lpstr>Weasel   </vt:lpstr>
      <vt:lpstr>Bobcat</vt:lpstr>
      <vt:lpstr>Bald Eagle</vt:lpstr>
      <vt:lpstr>Beaver</vt:lpstr>
      <vt:lpstr>Pocket Mouse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Mountain Lion</dc:title>
  <dc:creator>Craig Warburton</dc:creator>
  <cp:lastModifiedBy>Craig Warburton</cp:lastModifiedBy>
  <cp:revision>1</cp:revision>
  <dcterms:modified xsi:type="dcterms:W3CDTF">2021-06-30T16:19:00Z</dcterms:modified>
</cp:coreProperties>
</file>