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panose="020B0604020202020204" charset="-79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7fdd648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7fdd648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2e04f63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2e04f63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e04f63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e04f63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32a42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32a42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45354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VICTORIANS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</a:t>
            </a:r>
            <a:r>
              <a:rPr lang="en" dirty="0" smtClean="0"/>
              <a:t>Max </a:t>
            </a:r>
            <a:r>
              <a:rPr lang="en" dirty="0"/>
              <a:t>and Lilly</a:t>
            </a:r>
            <a:endParaRPr dirty="0"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l="-288480" t="-3494" r="246434" b="-38551"/>
          <a:stretch/>
        </p:blipFill>
        <p:spPr>
          <a:xfrm>
            <a:off x="152400" y="152400"/>
            <a:ext cx="3232350" cy="45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" y="1953275"/>
            <a:ext cx="2237418" cy="31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Queen Victoria</a:t>
            </a:r>
            <a:endParaRPr sz="4800"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She became queen when she was 18 years old.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She was queen for 63 years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Queen victoria died on the 22nd january 1901.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Victorian schools</a:t>
            </a:r>
            <a:endParaRPr sz="4800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The school were made out of stone.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There were 8 games to play in the victorian times.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The color of the uniforms were brown,black and white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workhouse</a:t>
            </a:r>
            <a:endParaRPr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All the food in the workhouse is terrible.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The girls in the workhouse have to nit.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The boys have to lift.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ato"/>
                <a:ea typeface="Lato"/>
                <a:cs typeface="Lato"/>
                <a:sym typeface="Lato"/>
              </a:rPr>
              <a:t>           Rich VS poor</a:t>
            </a:r>
            <a:endParaRPr sz="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-70075" y="1567550"/>
            <a:ext cx="9214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rich have big houses.         The poor have very bad schools.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 rich have a lot of  money. The  poor  have very small houses.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The  rich  has  good  schools.  The poor hat to work in the workhouse.</a:t>
            </a:r>
            <a:endParaRPr sz="2400"/>
          </a:p>
        </p:txBody>
      </p:sp>
      <p:cxnSp>
        <p:nvCxnSpPr>
          <p:cNvPr id="162" name="Google Shape;162;p17"/>
          <p:cNvCxnSpPr/>
          <p:nvPr/>
        </p:nvCxnSpPr>
        <p:spPr>
          <a:xfrm>
            <a:off x="3815125" y="1159100"/>
            <a:ext cx="28200" cy="372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Amatic SC</vt:lpstr>
      <vt:lpstr>Montserrat</vt:lpstr>
      <vt:lpstr>Lato</vt:lpstr>
      <vt:lpstr>Arial</vt:lpstr>
      <vt:lpstr>Focus</vt:lpstr>
      <vt:lpstr>THE VICTORIANS</vt:lpstr>
      <vt:lpstr>Queen Victoria</vt:lpstr>
      <vt:lpstr>Victorian schools</vt:lpstr>
      <vt:lpstr>The workhouse</vt:lpstr>
      <vt:lpstr>           Rich VS poor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VICTORIANS</dc:title>
  <dc:creator>Katie moffet</dc:creator>
  <cp:lastModifiedBy>Katie moffet</cp:lastModifiedBy>
  <cp:revision>2</cp:revision>
  <dcterms:modified xsi:type="dcterms:W3CDTF">2019-10-24T13:51:13Z</dcterms:modified>
</cp:coreProperties>
</file>