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Nunit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B Garamon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ACB055-3306-4337-AA3B-F3D4AAA893B7}">
  <a:tblStyle styleId="{C6ACB055-3306-4337-AA3B-F3D4AAA893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9455ffa7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19455ffa7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2e038c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2e038c3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e038c3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2e038c3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231fe64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231fe64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231fe6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231fe64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43938d48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43938d48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43938d4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43938d4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0" y="714000"/>
            <a:ext cx="9144000" cy="3715500"/>
          </a:xfrm>
          <a:prstGeom prst="rect">
            <a:avLst/>
          </a:prstGeom>
          <a:solidFill>
            <a:srgbClr val="0D6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8187900" y="4426200"/>
            <a:ext cx="956100" cy="717300"/>
          </a:xfrm>
          <a:prstGeom prst="rect">
            <a:avLst/>
          </a:prstGeom>
          <a:solidFill>
            <a:srgbClr val="A7C9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0" y="4429500"/>
            <a:ext cx="2021400" cy="714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4019525" y="4426200"/>
            <a:ext cx="3187200" cy="717300"/>
          </a:xfrm>
          <a:prstGeom prst="rect">
            <a:avLst/>
          </a:prstGeom>
          <a:solidFill>
            <a:srgbClr val="78B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7206725" y="4429500"/>
            <a:ext cx="981000" cy="71400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4602600" y="0"/>
            <a:ext cx="4541400" cy="717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ctrTitle"/>
          </p:nvPr>
        </p:nvSpPr>
        <p:spPr>
          <a:xfrm>
            <a:off x="973325" y="1341476"/>
            <a:ext cx="6264000" cy="245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hyperlink" Target="https://www.flickr.com/photos/markmorgantrinidad/521438679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ighlight>
                  <a:schemeClr val="dk1"/>
                </a:highlight>
              </a:rPr>
              <a:t>All about the</a:t>
            </a:r>
            <a:r>
              <a:rPr lang="en" u="sng">
                <a:highlight>
                  <a:schemeClr val="dk1"/>
                </a:highlight>
              </a:rPr>
              <a:t> </a:t>
            </a:r>
            <a:r>
              <a:rPr lang="en" u="sng">
                <a:solidFill>
                  <a:srgbClr val="000000"/>
                </a:solidFill>
                <a:highlight>
                  <a:schemeClr val="dk1"/>
                </a:highlight>
              </a:rPr>
              <a:t>Victorians</a:t>
            </a:r>
            <a:endParaRPr u="sng">
              <a:solidFill>
                <a:srgbClr val="000000"/>
              </a:solidFill>
              <a:highlight>
                <a:schemeClr val="dk1"/>
              </a:highlight>
            </a:endParaRP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Tommy and Faith</a:t>
            </a:r>
            <a:endParaRPr sz="8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250" y="295200"/>
            <a:ext cx="1738325" cy="20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501853" y="799705"/>
            <a:ext cx="36936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0000"/>
                </a:solidFill>
              </a:rPr>
              <a:t>Queen Victoria</a:t>
            </a:r>
            <a:endParaRPr b="1" u="sng" dirty="0">
              <a:solidFill>
                <a:srgbClr val="000000"/>
              </a:solidFill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501853" y="1634604"/>
            <a:ext cx="7505700" cy="2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Queen </a:t>
            </a:r>
            <a:r>
              <a:rPr lang="en" sz="1800" dirty="0" smtClean="0"/>
              <a:t>Victoria </a:t>
            </a:r>
            <a:r>
              <a:rPr lang="en" sz="1800" dirty="0"/>
              <a:t>became  queen at 18 years old.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She has 4 grandchildren two boys and two girls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She was 62  when she died.</a:t>
            </a:r>
            <a:endParaRPr sz="1800" dirty="0"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599" y="950202"/>
            <a:ext cx="2638452" cy="372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698102" y="6599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0000"/>
                </a:solidFill>
              </a:rPr>
              <a:t>The workhouse</a:t>
            </a:r>
            <a:endParaRPr b="1" u="sng" dirty="0">
              <a:solidFill>
                <a:srgbClr val="000000"/>
              </a:solidFill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582987" y="1403703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When  you go to the workhouse you havet to work all day . </a:t>
            </a:r>
            <a:r>
              <a:rPr lang="en" dirty="0" smtClean="0"/>
              <a:t>You </a:t>
            </a:r>
            <a:r>
              <a:rPr lang="en" dirty="0"/>
              <a:t>need to go to bed at 8 and wake up at 6. You have bread and water for breakfast.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Girls do </a:t>
            </a:r>
            <a:r>
              <a:rPr lang="en" dirty="0" smtClean="0"/>
              <a:t>sewing ,knitting </a:t>
            </a:r>
            <a:r>
              <a:rPr lang="en" dirty="0"/>
              <a:t>and the dishes.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Boys  do reading and writing. When they are old </a:t>
            </a:r>
            <a:r>
              <a:rPr lang="en" dirty="0" smtClean="0"/>
              <a:t>enough</a:t>
            </a:r>
            <a:r>
              <a:rPr lang="en" dirty="0" smtClean="0"/>
              <a:t> </a:t>
            </a:r>
            <a:r>
              <a:rPr lang="en" dirty="0"/>
              <a:t>they go to the army</a:t>
            </a:r>
            <a:endParaRPr dirty="0"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300" y="2994512"/>
            <a:ext cx="2751075" cy="19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468775" y="3774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Victorian schools</a:t>
            </a:r>
            <a:endParaRPr b="1" u="sng">
              <a:solidFill>
                <a:srgbClr val="000000"/>
              </a:solidFill>
            </a:endParaRPr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622950" y="1448859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</a:t>
            </a:r>
            <a:r>
              <a:rPr lang="en" dirty="0" smtClean="0"/>
              <a:t>Victorian </a:t>
            </a:r>
            <a:r>
              <a:rPr lang="en" dirty="0"/>
              <a:t>school you learnt </a:t>
            </a:r>
            <a:r>
              <a:rPr lang="en" dirty="0" smtClean="0"/>
              <a:t>writing </a:t>
            </a:r>
            <a:r>
              <a:rPr lang="en" dirty="0" smtClean="0"/>
              <a:t>and </a:t>
            </a:r>
            <a:r>
              <a:rPr lang="en" dirty="0"/>
              <a:t>reading.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The boys and girls were  separated.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When you went to school you had to pay but now you </a:t>
            </a:r>
            <a:r>
              <a:rPr lang="en" dirty="0" smtClean="0"/>
              <a:t>don`t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62215" y="377425"/>
            <a:ext cx="2266435" cy="14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21806" flipH="1">
            <a:off x="6671113" y="4482688"/>
            <a:ext cx="109000" cy="6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9725" y="152400"/>
            <a:ext cx="1601876" cy="16018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18"/>
          <p:cNvGraphicFramePr/>
          <p:nvPr>
            <p:extLst>
              <p:ext uri="{D42A27DB-BD31-4B8C-83A1-F6EECF244321}">
                <p14:modId xmlns:p14="http://schemas.microsoft.com/office/powerpoint/2010/main" val="1440306508"/>
              </p:ext>
            </p:extLst>
          </p:nvPr>
        </p:nvGraphicFramePr>
        <p:xfrm>
          <a:off x="398925" y="1358100"/>
          <a:ext cx="7764550" cy="2621610"/>
        </p:xfrm>
        <a:graphic>
          <a:graphicData uri="http://schemas.openxmlformats.org/drawingml/2006/table">
            <a:tbl>
              <a:tblPr>
                <a:noFill/>
                <a:tableStyleId>{C6ACB055-3306-4337-AA3B-F3D4AAA893B7}</a:tableStyleId>
              </a:tblPr>
              <a:tblGrid>
                <a:gridCol w="776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0" b="1" u="sng"/>
                        <a:t>Punishments</a:t>
                      </a:r>
                      <a:endParaRPr sz="6000" b="1" u="sng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If you were not good like back chating to the </a:t>
                      </a:r>
                      <a:r>
                        <a:rPr lang="en" sz="1800" dirty="0" smtClean="0"/>
                        <a:t>teachers, </a:t>
                      </a:r>
                      <a:r>
                        <a:rPr lang="en" sz="1800" dirty="0"/>
                        <a:t>you would get the cane or a cone hat. If you get the cane you get hit. If you are a girl you get hit on the leg if you are a boy you get hit on your bottom. 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Rich and poor</a:t>
            </a:r>
            <a:endParaRPr b="1" u="sng">
              <a:solidFill>
                <a:srgbClr val="000000"/>
              </a:solidFill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Along  </a:t>
            </a:r>
            <a:r>
              <a:rPr lang="en" dirty="0"/>
              <a:t>time ago  there were some  pepole rich and some pepole poor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Some  pepole got sent to the work house.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The rich pepole got flush </a:t>
            </a:r>
            <a:r>
              <a:rPr lang="en" dirty="0" smtClean="0"/>
              <a:t>able </a:t>
            </a:r>
            <a:r>
              <a:rPr lang="en" dirty="0"/>
              <a:t>toilets and  the poor pepole didnt.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                                                     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ctrTitle"/>
          </p:nvPr>
        </p:nvSpPr>
        <p:spPr>
          <a:xfrm>
            <a:off x="973325" y="1341476"/>
            <a:ext cx="62640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Beamish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2400" dirty="0"/>
              <a:t>On </a:t>
            </a:r>
            <a:r>
              <a:rPr lang="en" sz="2400" dirty="0" smtClean="0"/>
              <a:t>Monday </a:t>
            </a:r>
            <a:r>
              <a:rPr lang="en" sz="2400" dirty="0"/>
              <a:t>20th October 2019 we went to beamish.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 the school there was little black </a:t>
            </a:r>
            <a:r>
              <a:rPr lang="en" sz="2400" dirty="0" smtClean="0"/>
              <a:t>boards</a:t>
            </a:r>
            <a:br>
              <a:rPr lang="en" sz="2400" dirty="0" smtClean="0"/>
            </a:br>
            <a:r>
              <a:rPr lang="en" sz="2400" dirty="0" smtClean="0"/>
              <a:t> </a:t>
            </a:r>
            <a:r>
              <a:rPr lang="en" sz="2400" dirty="0"/>
              <a:t>to write your ansers.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ctrTitle"/>
          </p:nvPr>
        </p:nvSpPr>
        <p:spPr>
          <a:xfrm>
            <a:off x="973325" y="1341476"/>
            <a:ext cx="62640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 for watching our                             slide show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(16:9)</PresentationFormat>
  <Paragraphs>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Nunito</vt:lpstr>
      <vt:lpstr>Calibri</vt:lpstr>
      <vt:lpstr>EB Garamond</vt:lpstr>
      <vt:lpstr>Arial</vt:lpstr>
      <vt:lpstr>Shift</vt:lpstr>
      <vt:lpstr>All about the Victorians</vt:lpstr>
      <vt:lpstr>Queen Victoria</vt:lpstr>
      <vt:lpstr>The workhouse</vt:lpstr>
      <vt:lpstr>Victorian schools</vt:lpstr>
      <vt:lpstr>PowerPoint Presentation</vt:lpstr>
      <vt:lpstr>Rich and poor</vt:lpstr>
      <vt:lpstr>Beamish  On Monday 20th October 2019 we went to beamish. In the school there was little black boards  to write your ansers. </vt:lpstr>
      <vt:lpstr>Thank you for watching our                             slide show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the Victorians</dc:title>
  <dc:creator>Katie moffet</dc:creator>
  <cp:lastModifiedBy>Katie moffet</cp:lastModifiedBy>
  <cp:revision>1</cp:revision>
  <dcterms:modified xsi:type="dcterms:W3CDTF">2019-10-24T13:41:47Z</dcterms:modified>
</cp:coreProperties>
</file>