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A5C98113-0F70-4F4D-ACDC-7A94A8516063}" type="datetime1">
              <a:rPr lang="en-GB"/>
              <a:pPr lvl="0"/>
              <a:t>30/03/2020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4E6D6167-BDA8-4A34-896E-9FF98380902F}" type="slidenum">
              <a:t>‹#›</a:t>
            </a:fld>
            <a:endParaRPr lang="en-GB"/>
          </a:p>
        </p:txBody>
      </p:sp>
    </p:spTree>
    <p:extLst>
      <p:ext uri="{BB962C8B-B14F-4D97-AF65-F5344CB8AC3E}">
        <p14:creationId xmlns:p14="http://schemas.microsoft.com/office/powerpoint/2010/main" val="62871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E4EAE4E3-5720-43C0-BFB3-0779140FE8D2}" type="datetime1">
              <a:rPr lang="en-GB"/>
              <a:pPr lvl="0"/>
              <a:t>30/03/2020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FC23CC8-FDE6-4B56-96CF-08517FD82E5E}" type="slidenum">
              <a:t>‹#›</a:t>
            </a:fld>
            <a:endParaRPr lang="en-GB"/>
          </a:p>
        </p:txBody>
      </p:sp>
    </p:spTree>
    <p:extLst>
      <p:ext uri="{BB962C8B-B14F-4D97-AF65-F5344CB8AC3E}">
        <p14:creationId xmlns:p14="http://schemas.microsoft.com/office/powerpoint/2010/main" val="201713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12482AB7-FF07-466B-BC65-0F6509ABBD62}" type="datetime1">
              <a:rPr lang="en-GB"/>
              <a:pPr lvl="0"/>
              <a:t>30/03/2020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A4596DA-CC9F-4115-93C9-5A9C009D432E}" type="slidenum">
              <a:t>‹#›</a:t>
            </a:fld>
            <a:endParaRPr lang="en-GB"/>
          </a:p>
        </p:txBody>
      </p:sp>
    </p:spTree>
    <p:extLst>
      <p:ext uri="{BB962C8B-B14F-4D97-AF65-F5344CB8AC3E}">
        <p14:creationId xmlns:p14="http://schemas.microsoft.com/office/powerpoint/2010/main" val="230609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639A7A6C-E341-48B9-98EF-FCA097489CCF}" type="datetime1">
              <a:rPr lang="en-GB"/>
              <a:pPr lvl="0"/>
              <a:t>30/03/2020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4BC4083B-8385-4106-8449-965A25C99B8D}" type="slidenum">
              <a:t>‹#›</a:t>
            </a:fld>
            <a:endParaRPr lang="en-GB"/>
          </a:p>
        </p:txBody>
      </p:sp>
    </p:spTree>
    <p:extLst>
      <p:ext uri="{BB962C8B-B14F-4D97-AF65-F5344CB8AC3E}">
        <p14:creationId xmlns:p14="http://schemas.microsoft.com/office/powerpoint/2010/main" val="363022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p:cNvSpPr txBox="1">
            <a:spLocks noGrp="1"/>
          </p:cNvSpPr>
          <p:nvPr>
            <p:ph type="dt" sz="half" idx="7"/>
          </p:nvPr>
        </p:nvSpPr>
        <p:spPr/>
        <p:txBody>
          <a:bodyPr/>
          <a:lstStyle>
            <a:lvl1pPr>
              <a:defRPr/>
            </a:lvl1pPr>
          </a:lstStyle>
          <a:p>
            <a:pPr lvl="0"/>
            <a:fld id="{3DD373B5-71EB-45C2-A8D0-889F31BF1BA5}" type="datetime1">
              <a:rPr lang="en-GB"/>
              <a:pPr lvl="0"/>
              <a:t>30/03/2020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1E5ACB27-E7C9-4ACF-8B11-AD14BE4A1A8F}" type="slidenum">
              <a:t>‹#›</a:t>
            </a:fld>
            <a:endParaRPr lang="en-GB"/>
          </a:p>
        </p:txBody>
      </p:sp>
    </p:spTree>
    <p:extLst>
      <p:ext uri="{BB962C8B-B14F-4D97-AF65-F5344CB8AC3E}">
        <p14:creationId xmlns:p14="http://schemas.microsoft.com/office/powerpoint/2010/main" val="150669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22BFD87F-1925-4B78-AE34-9079A4AFCF94}" type="datetime1">
              <a:rPr lang="en-GB"/>
              <a:pPr lvl="0"/>
              <a:t>30/03/2020</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5BCBAB14-FD1A-4537-A9EC-52A3E8F92EC9}" type="slidenum">
              <a:t>‹#›</a:t>
            </a:fld>
            <a:endParaRPr lang="en-GB"/>
          </a:p>
        </p:txBody>
      </p:sp>
    </p:spTree>
    <p:extLst>
      <p:ext uri="{BB962C8B-B14F-4D97-AF65-F5344CB8AC3E}">
        <p14:creationId xmlns:p14="http://schemas.microsoft.com/office/powerpoint/2010/main" val="298696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7B39FCD7-D17B-4528-BB77-FDEE58F24F92}" type="datetime1">
              <a:rPr lang="en-GB"/>
              <a:pPr lvl="0"/>
              <a:t>30/03/2020</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FB24C296-5670-4413-9A6E-58D2408E89FE}" type="slidenum">
              <a:t>‹#›</a:t>
            </a:fld>
            <a:endParaRPr lang="en-GB"/>
          </a:p>
        </p:txBody>
      </p:sp>
    </p:spTree>
    <p:extLst>
      <p:ext uri="{BB962C8B-B14F-4D97-AF65-F5344CB8AC3E}">
        <p14:creationId xmlns:p14="http://schemas.microsoft.com/office/powerpoint/2010/main" val="267434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B032FF63-BF16-491B-A47D-C2D5D2708365}" type="datetime1">
              <a:rPr lang="en-GB"/>
              <a:pPr lvl="0"/>
              <a:t>30/03/2020</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BD75D246-5ED3-4BD9-858C-048BC6784463}" type="slidenum">
              <a:t>‹#›</a:t>
            </a:fld>
            <a:endParaRPr lang="en-GB"/>
          </a:p>
        </p:txBody>
      </p:sp>
    </p:spTree>
    <p:extLst>
      <p:ext uri="{BB962C8B-B14F-4D97-AF65-F5344CB8AC3E}">
        <p14:creationId xmlns:p14="http://schemas.microsoft.com/office/powerpoint/2010/main" val="385795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DE86F5BD-4D31-45D8-810E-F041D566154E}" type="datetime1">
              <a:rPr lang="en-GB"/>
              <a:pPr lvl="0"/>
              <a:t>30/03/2020</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57D39376-D130-4B2E-A4C9-752B4B1796EB}" type="slidenum">
              <a:t>‹#›</a:t>
            </a:fld>
            <a:endParaRPr lang="en-GB"/>
          </a:p>
        </p:txBody>
      </p:sp>
    </p:spTree>
    <p:extLst>
      <p:ext uri="{BB962C8B-B14F-4D97-AF65-F5344CB8AC3E}">
        <p14:creationId xmlns:p14="http://schemas.microsoft.com/office/powerpoint/2010/main" val="300084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F92C3B9B-36B6-4E43-B905-6539F1C2DBF6}" type="datetime1">
              <a:rPr lang="en-GB"/>
              <a:pPr lvl="0"/>
              <a:t>30/03/2020</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433A31B0-1078-44F8-9072-23A38186B483}" type="slidenum">
              <a:t>‹#›</a:t>
            </a:fld>
            <a:endParaRPr lang="en-GB"/>
          </a:p>
        </p:txBody>
      </p:sp>
    </p:spTree>
    <p:extLst>
      <p:ext uri="{BB962C8B-B14F-4D97-AF65-F5344CB8AC3E}">
        <p14:creationId xmlns:p14="http://schemas.microsoft.com/office/powerpoint/2010/main" val="394001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031CF95E-D541-4C5A-881D-9C2565DF3A3D}" type="datetime1">
              <a:rPr lang="en-GB"/>
              <a:pPr lvl="0"/>
              <a:t>30/03/2020</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7A1F3966-B578-45F7-8804-5121ED693BBE}" type="slidenum">
              <a:t>‹#›</a:t>
            </a:fld>
            <a:endParaRPr lang="en-GB"/>
          </a:p>
        </p:txBody>
      </p:sp>
    </p:spTree>
    <p:extLst>
      <p:ext uri="{BB962C8B-B14F-4D97-AF65-F5344CB8AC3E}">
        <p14:creationId xmlns:p14="http://schemas.microsoft.com/office/powerpoint/2010/main" val="427768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0BE8D74-B99C-4571-81AA-93EE4F411C98}" type="datetime1">
              <a:rPr lang="en-GB"/>
              <a:pPr lvl="0"/>
              <a:t>30/03/2020</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CB8D47B0-A907-4A4D-9046-2496E9454E8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1376217" y="1070844"/>
            <a:ext cx="9568875" cy="2341275"/>
          </a:xfrm>
        </p:spPr>
        <p:txBody>
          <a:bodyPr/>
          <a:lstStyle/>
          <a:p>
            <a:pPr lvl="0"/>
            <a:r>
              <a:rPr lang="en-GB">
                <a:latin typeface="Algerian" pitchFamily="82"/>
              </a:rPr>
              <a:t>Crime and punishment !</a:t>
            </a:r>
          </a:p>
        </p:txBody>
      </p:sp>
      <p:sp>
        <p:nvSpPr>
          <p:cNvPr id="3" name="Subtitle 2"/>
          <p:cNvSpPr txBox="1">
            <a:spLocks noGrp="1"/>
          </p:cNvSpPr>
          <p:nvPr>
            <p:ph type="subTitle" idx="1"/>
          </p:nvPr>
        </p:nvSpPr>
        <p:spPr>
          <a:xfrm>
            <a:off x="4226146" y="3256324"/>
            <a:ext cx="3251204" cy="401787"/>
          </a:xfrm>
        </p:spPr>
        <p:txBody>
          <a:bodyPr/>
          <a:lstStyle/>
          <a:p>
            <a:pPr lvl="0">
              <a:lnSpc>
                <a:spcPct val="80000"/>
              </a:lnSpc>
            </a:pPr>
            <a:r>
              <a:rPr lang="en-GB">
                <a:latin typeface="Algerian" pitchFamily="82"/>
              </a:rPr>
              <a:t>Tudor times</a:t>
            </a:r>
          </a:p>
        </p:txBody>
      </p:sp>
      <p:sp>
        <p:nvSpPr>
          <p:cNvPr id="4" name="AutoShape 2" descr="Image result for henry the 8th"/>
          <p:cNvSpPr/>
          <p:nvPr/>
        </p:nvSpPr>
        <p:spPr>
          <a:xfrm>
            <a:off x="155576" y="-180136"/>
            <a:ext cx="304796" cy="34047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460372" y="3502316"/>
            <a:ext cx="1609728" cy="2838453"/>
          </a:xfrm>
          <a:prstGeom prst="rect">
            <a:avLst/>
          </a:prstGeom>
          <a:noFill/>
          <a:ln cap="flat">
            <a:noFill/>
          </a:ln>
        </p:spPr>
      </p:pic>
      <p:pic>
        <p:nvPicPr>
          <p:cNvPr id="6" name="Picture 5">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9820061" y="3784381"/>
            <a:ext cx="1876421" cy="2438403"/>
          </a:xfrm>
          <a:prstGeom prst="rect">
            <a:avLst/>
          </a:prstGeom>
          <a:noFill/>
          <a:ln cap="flat">
            <a:noFill/>
          </a:ln>
        </p:spPr>
      </p:pic>
      <p:pic>
        <p:nvPicPr>
          <p:cNvPr id="7" name="Picture 6">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9820061" y="3658112"/>
            <a:ext cx="2046765" cy="2819506"/>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429777"/>
            <a:ext cx="10515600" cy="1325559"/>
          </a:xfrm>
        </p:spPr>
        <p:txBody>
          <a:bodyPr/>
          <a:lstStyle/>
          <a:p>
            <a:pPr lvl="0"/>
            <a:r>
              <a:rPr lang="en-GB">
                <a:latin typeface="Algerian" pitchFamily="82"/>
              </a:rPr>
              <a:t>What would Tudors do if someone had committed a crime?</a:t>
            </a:r>
          </a:p>
        </p:txBody>
      </p:sp>
      <p:sp>
        <p:nvSpPr>
          <p:cNvPr id="3" name="Content Placeholder 2"/>
          <p:cNvSpPr txBox="1">
            <a:spLocks noGrp="1"/>
          </p:cNvSpPr>
          <p:nvPr>
            <p:ph idx="1"/>
          </p:nvPr>
        </p:nvSpPr>
        <p:spPr/>
        <p:txBody>
          <a:bodyPr/>
          <a:lstStyle/>
          <a:p>
            <a:pPr marL="0" lvl="0" indent="0">
              <a:buNone/>
            </a:pPr>
            <a:r>
              <a:rPr lang="en-GB">
                <a:latin typeface="Algerian" pitchFamily="82"/>
              </a:rPr>
              <a:t>they would either : boil you  alive, hang you, burn you at a stake and even they would  crush you by heavy stones .they were cruel  people.  </a:t>
            </a:r>
          </a:p>
          <a:p>
            <a:pPr marL="0" lvl="0" indent="0">
              <a:buNone/>
            </a:pPr>
            <a:r>
              <a:rPr lang="en-GB">
                <a:latin typeface="Algerian" pitchFamily="82"/>
              </a:rPr>
              <a:t>although it was horrible living in those times People believed if a criminal's punishment was severe and painful enough, the act would not be repeated and others would deter from crime as well.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417121"/>
            <a:ext cx="10515600" cy="1325559"/>
          </a:xfrm>
        </p:spPr>
        <p:txBody>
          <a:bodyPr/>
          <a:lstStyle/>
          <a:p>
            <a:pPr lvl="0"/>
            <a:r>
              <a:rPr lang="en-GB">
                <a:latin typeface="Algerian" pitchFamily="82"/>
              </a:rPr>
              <a:t>This is what they would do to you sometimes</a:t>
            </a:r>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393118" y="1543269"/>
            <a:ext cx="1689097" cy="2514600"/>
          </a:xfrm>
        </p:spPr>
      </p:pic>
      <p:pic>
        <p:nvPicPr>
          <p:cNvPr id="4" name="Picture 9">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2433428" y="1857859"/>
            <a:ext cx="2743904" cy="1682925"/>
          </a:xfrm>
          <a:prstGeom prst="rect">
            <a:avLst/>
          </a:prstGeom>
          <a:noFill/>
          <a:ln cap="flat">
            <a:noFill/>
          </a:ln>
        </p:spPr>
      </p:pic>
      <p:sp>
        <p:nvSpPr>
          <p:cNvPr id="5" name="TextBox 11"/>
          <p:cNvSpPr txBox="1"/>
          <p:nvPr/>
        </p:nvSpPr>
        <p:spPr>
          <a:xfrm>
            <a:off x="3186546" y="3540794"/>
            <a:ext cx="223519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lgerian" pitchFamily="82"/>
              </a:rPr>
              <a:t>Cucking stool</a:t>
            </a:r>
          </a:p>
        </p:txBody>
      </p:sp>
      <p:sp>
        <p:nvSpPr>
          <p:cNvPr id="6" name="TextBox 12"/>
          <p:cNvSpPr txBox="1"/>
          <p:nvPr/>
        </p:nvSpPr>
        <p:spPr>
          <a:xfrm>
            <a:off x="432090" y="4030163"/>
            <a:ext cx="161116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lgerian" pitchFamily="82"/>
              </a:rPr>
              <a:t> they will whip you</a:t>
            </a:r>
          </a:p>
        </p:txBody>
      </p:sp>
      <p:pic>
        <p:nvPicPr>
          <p:cNvPr id="7" name="Picture 1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6011713" y="1967130"/>
            <a:ext cx="1028700" cy="1666878"/>
          </a:xfrm>
          <a:prstGeom prst="rect">
            <a:avLst/>
          </a:prstGeom>
          <a:noFill/>
          <a:ln cap="flat">
            <a:noFill/>
          </a:ln>
        </p:spPr>
      </p:pic>
      <p:sp>
        <p:nvSpPr>
          <p:cNvPr id="8" name="TextBox 14"/>
          <p:cNvSpPr txBox="1"/>
          <p:nvPr/>
        </p:nvSpPr>
        <p:spPr>
          <a:xfrm>
            <a:off x="6011713" y="3910120"/>
            <a:ext cx="1340428"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lgerian" pitchFamily="82"/>
              </a:rPr>
              <a:t> they will trap you and start throwing food at you</a:t>
            </a:r>
          </a:p>
        </p:txBody>
      </p:sp>
      <p:pic>
        <p:nvPicPr>
          <p:cNvPr id="9" name="Picture 15">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8571695" y="1332756"/>
            <a:ext cx="2782107" cy="2494784"/>
          </a:xfrm>
          <a:prstGeom prst="rect">
            <a:avLst/>
          </a:prstGeom>
          <a:noFill/>
          <a:ln cap="flat">
            <a:noFill/>
          </a:ln>
        </p:spPr>
      </p:pic>
      <p:sp>
        <p:nvSpPr>
          <p:cNvPr id="10" name="TextBox 16"/>
          <p:cNvSpPr txBox="1"/>
          <p:nvPr/>
        </p:nvSpPr>
        <p:spPr>
          <a:xfrm>
            <a:off x="8654475" y="4276438"/>
            <a:ext cx="2854034"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lgerian" pitchFamily="82"/>
              </a:rPr>
              <a:t>How you would get executed when King Henry VIII was around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latin typeface="Algerian" pitchFamily="82"/>
              </a:rPr>
              <a:t>What Tudor crimes were there?</a:t>
            </a:r>
          </a:p>
        </p:txBody>
      </p:sp>
      <p:sp>
        <p:nvSpPr>
          <p:cNvPr id="3" name="Content Placeholder 2"/>
          <p:cNvSpPr txBox="1">
            <a:spLocks noGrp="1"/>
          </p:cNvSpPr>
          <p:nvPr>
            <p:ph idx="1"/>
          </p:nvPr>
        </p:nvSpPr>
        <p:spPr>
          <a:xfrm>
            <a:off x="838203" y="1770205"/>
            <a:ext cx="10515600" cy="4351336"/>
          </a:xfrm>
        </p:spPr>
        <p:txBody>
          <a:bodyPr/>
          <a:lstStyle/>
          <a:p>
            <a:pPr marL="0" lvl="0" indent="0">
              <a:buNone/>
            </a:pPr>
            <a:r>
              <a:rPr lang="en-GB">
                <a:latin typeface="Algerian" pitchFamily="82"/>
              </a:rPr>
              <a:t>Crimes of royalty and wealthy Tudors included treason (plotting to do something horrible to the king or queen), blasphemy (insulting God), spying, murder and witchcraft. Commoners often committed crimes because they were so poor and desperate.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Box 3"/>
          <p:cNvSpPr txBox="1"/>
          <p:nvPr/>
        </p:nvSpPr>
        <p:spPr>
          <a:xfrm>
            <a:off x="717758" y="678429"/>
            <a:ext cx="11169441"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Algerian" pitchFamily="82"/>
              </a:rPr>
              <a:t>Now we have come to the end I hope you have learnt a little bit about the terrible Tudors crimes and punishments that you </a:t>
            </a:r>
            <a:r>
              <a:rPr lang="en-GB" sz="1800" b="0" i="0" u="none" strike="noStrike" kern="1200" cap="none" spc="0" baseline="0" dirty="0" smtClean="0">
                <a:solidFill>
                  <a:srgbClr val="000000"/>
                </a:solidFill>
                <a:uFillTx/>
                <a:latin typeface="Algerian" pitchFamily="82"/>
              </a:rPr>
              <a:t>could </a:t>
            </a:r>
            <a:r>
              <a:rPr lang="en-GB" sz="1800" b="0" i="0" u="none" strike="noStrike" kern="1200" cap="none" spc="0" baseline="0" dirty="0">
                <a:solidFill>
                  <a:srgbClr val="000000"/>
                </a:solidFill>
                <a:uFillTx/>
                <a:latin typeface="Algerian" pitchFamily="82"/>
              </a:rPr>
              <a:t>get back in those days</a:t>
            </a:r>
            <a:r>
              <a:rPr lang="en-GB" sz="1800" b="0" i="0" u="none" strike="noStrike" kern="1200" cap="none" spc="0" baseline="0" dirty="0">
                <a:solidFill>
                  <a:srgbClr val="000000"/>
                </a:solidFill>
                <a:uFillTx/>
                <a:latin typeface="Calibri"/>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Box 1"/>
          <p:cNvSpPr txBox="1"/>
          <p:nvPr/>
        </p:nvSpPr>
        <p:spPr>
          <a:xfrm>
            <a:off x="304796" y="203197"/>
            <a:ext cx="7370621"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Now I know  that this is not about the Tudor crimes and punishments but here are some facts about King Henry VIII </a:t>
            </a:r>
          </a:p>
        </p:txBody>
      </p:sp>
      <p:sp>
        <p:nvSpPr>
          <p:cNvPr id="3" name="TextBox 2"/>
          <p:cNvSpPr txBox="1"/>
          <p:nvPr/>
        </p:nvSpPr>
        <p:spPr>
          <a:xfrm>
            <a:off x="304796" y="2110618"/>
            <a:ext cx="9014694"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Henry had six wives: </a:t>
            </a:r>
            <a:r>
              <a:rPr lang="en-GB" sz="1800" b="0" i="0" u="none" strike="noStrike" kern="1200" cap="none" spc="0" baseline="0" dirty="0" smtClean="0">
                <a:solidFill>
                  <a:srgbClr val="000000"/>
                </a:solidFill>
                <a:uFillTx/>
                <a:latin typeface="Calibri"/>
              </a:rPr>
              <a:t>Catherine </a:t>
            </a:r>
            <a:r>
              <a:rPr lang="en-GB" sz="1800" b="0" i="0" u="none" strike="noStrike" kern="1200" cap="none" spc="0" baseline="0" dirty="0">
                <a:solidFill>
                  <a:srgbClr val="000000"/>
                </a:solidFill>
                <a:uFillTx/>
                <a:latin typeface="Calibri"/>
              </a:rPr>
              <a:t>of Aragon, Anne Boleyn, Jane Seymour , Anne of Cleves , Catherine </a:t>
            </a:r>
            <a:r>
              <a:rPr lang="en-GB" sz="1800" b="0" i="0" u="none" strike="noStrike" kern="1200" cap="none" spc="0" baseline="0" dirty="0" smtClean="0">
                <a:solidFill>
                  <a:srgbClr val="000000"/>
                </a:solidFill>
                <a:uFillTx/>
                <a:latin typeface="Calibri"/>
              </a:rPr>
              <a:t>Howard </a:t>
            </a:r>
            <a:r>
              <a:rPr lang="en-GB" sz="1800" b="0" i="0" u="none" strike="noStrike" kern="1200" cap="none" spc="0" baseline="0" dirty="0">
                <a:solidFill>
                  <a:srgbClr val="000000"/>
                </a:solidFill>
                <a:uFillTx/>
                <a:latin typeface="Calibri"/>
              </a:rPr>
              <a:t>and last but not least Catherine Parr.( which the first one was divorced the second was beheaded and the third one died and it repeats but </a:t>
            </a:r>
            <a:r>
              <a:rPr lang="en-GB" sz="1800" b="0" i="0" u="none" strike="noStrike" kern="1200" cap="none" spc="0" baseline="0" dirty="0" smtClean="0">
                <a:solidFill>
                  <a:srgbClr val="000000"/>
                </a:solidFill>
                <a:uFillTx/>
                <a:latin typeface="Calibri"/>
              </a:rPr>
              <a:t>Catherine </a:t>
            </a:r>
            <a:r>
              <a:rPr lang="en-GB" sz="1800" b="0" i="0" u="none" strike="noStrike" kern="1200" cap="none" spc="0" baseline="0" dirty="0">
                <a:solidFill>
                  <a:srgbClr val="000000"/>
                </a:solidFill>
                <a:uFillTx/>
                <a:latin typeface="Calibri"/>
              </a:rPr>
              <a:t>Parr survived but </a:t>
            </a:r>
          </a:p>
        </p:txBody>
      </p:sp>
      <p:sp>
        <p:nvSpPr>
          <p:cNvPr id="4" name="Rectangle 3"/>
          <p:cNvSpPr/>
          <p:nvPr/>
        </p:nvSpPr>
        <p:spPr>
          <a:xfrm>
            <a:off x="304796" y="2946599"/>
            <a:ext cx="6096003"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222222"/>
                </a:solidFill>
                <a:uFillTx/>
                <a:latin typeface="arial" pitchFamily="34"/>
              </a:rPr>
              <a:t>by the end of his life, Henry was obese. He had injured his leg in 1536, and this prevented him from exercising. The wound became ulcerated, and he died from natural causes in 1547.</a:t>
            </a:r>
            <a:endParaRPr lang="en-GB" sz="1800" b="0" i="0" u="none" strike="noStrike" kern="1200" cap="none" spc="0" baseline="0">
              <a:solidFill>
                <a:srgbClr val="000000"/>
              </a:solidFill>
              <a:uFillTx/>
              <a:latin typeface="Calibri"/>
            </a:endParaRPr>
          </a:p>
        </p:txBody>
      </p:sp>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230904" y="4239396"/>
            <a:ext cx="1325870" cy="1909011"/>
          </a:xfrm>
          <a:prstGeom prst="rect">
            <a:avLst/>
          </a:prstGeom>
          <a:noFill/>
          <a:ln cap="flat">
            <a:noFill/>
          </a:ln>
        </p:spPr>
      </p:pic>
      <p:pic>
        <p:nvPicPr>
          <p:cNvPr id="6" name="Picture 5">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flipH="1">
            <a:off x="2260963" y="4239396"/>
            <a:ext cx="3125784" cy="1988691"/>
          </a:xfrm>
          <a:prstGeom prst="rect">
            <a:avLst/>
          </a:prstGeom>
          <a:noFill/>
          <a:ln cap="flat">
            <a:noFill/>
          </a:ln>
        </p:spPr>
      </p:pic>
      <p:sp>
        <p:nvSpPr>
          <p:cNvPr id="7" name="TextBox 6"/>
          <p:cNvSpPr txBox="1"/>
          <p:nvPr/>
        </p:nvSpPr>
        <p:spPr>
          <a:xfrm>
            <a:off x="6530105" y="3405774"/>
            <a:ext cx="345440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And his father was King Henry VII</a:t>
            </a:r>
          </a:p>
        </p:txBody>
      </p:sp>
      <p:pic>
        <p:nvPicPr>
          <p:cNvPr id="8" name="Picture 7">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9550395" y="3897620"/>
            <a:ext cx="2068948" cy="2850056"/>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TotalTime>
  <Words>258</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Algerian</vt:lpstr>
      <vt:lpstr>Arial</vt:lpstr>
      <vt:lpstr>Arial</vt:lpstr>
      <vt:lpstr>Calibri</vt:lpstr>
      <vt:lpstr>Calibri Light</vt:lpstr>
      <vt:lpstr>Office Theme</vt:lpstr>
      <vt:lpstr>Crime and punishment !</vt:lpstr>
      <vt:lpstr>What would Tudors do if someone had committed a crime?</vt:lpstr>
      <vt:lpstr>This is what they would do to you sometimes</vt:lpstr>
      <vt:lpstr>What Tudor crimes were there?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punishment!</dc:title>
  <dc:creator>Ewelina Sapor</dc:creator>
  <cp:lastModifiedBy>Ewelina Sapor</cp:lastModifiedBy>
  <cp:revision>18</cp:revision>
  <dcterms:created xsi:type="dcterms:W3CDTF">2020-03-23T16:26:50Z</dcterms:created>
  <dcterms:modified xsi:type="dcterms:W3CDTF">2020-03-30T13:05:29Z</dcterms:modified>
</cp:coreProperties>
</file>