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365" r:id="rId6"/>
    <p:sldId id="367" r:id="rId7"/>
    <p:sldId id="386" r:id="rId8"/>
    <p:sldId id="387" r:id="rId9"/>
    <p:sldId id="360" r:id="rId10"/>
    <p:sldId id="425" r:id="rId11"/>
    <p:sldId id="426" r:id="rId12"/>
    <p:sldId id="427" r:id="rId13"/>
    <p:sldId id="428" r:id="rId14"/>
    <p:sldId id="370" r:id="rId15"/>
    <p:sldId id="374" r:id="rId16"/>
    <p:sldId id="368" r:id="rId17"/>
    <p:sldId id="372" r:id="rId18"/>
    <p:sldId id="369" r:id="rId19"/>
    <p:sldId id="429" r:id="rId20"/>
    <p:sldId id="373" r:id="rId21"/>
    <p:sldId id="422" r:id="rId22"/>
    <p:sldId id="396" r:id="rId23"/>
    <p:sldId id="423" r:id="rId24"/>
    <p:sldId id="397" r:id="rId25"/>
    <p:sldId id="40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1FD7E7-311E-47F1-82D6-E3E35AD66579}" v="208" dt="2019-01-07T17:54:37.728"/>
    <p1510:client id="{D27D0FE1-7565-45DD-A576-C7DF91990DE9}" v="27" dt="2019-01-08T14:39:10.0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538" autoAdjust="0"/>
    <p:restoredTop sz="94660"/>
  </p:normalViewPr>
  <p:slideViewPr>
    <p:cSldViewPr snapToGrid="0">
      <p:cViewPr varScale="1">
        <p:scale>
          <a:sx n="73" d="100"/>
          <a:sy n="73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Worthington" userId="3602fdab-493b-4fe0-87da-353562330a36" providerId="ADAL" clId="{D27D0FE1-7565-45DD-A576-C7DF91990DE9}"/>
    <pc:docChg chg="undo custSel modSld">
      <pc:chgData name="Victoria Worthington" userId="3602fdab-493b-4fe0-87da-353562330a36" providerId="ADAL" clId="{D27D0FE1-7565-45DD-A576-C7DF91990DE9}" dt="2019-01-08T14:38:50.453" v="203" actId="20577"/>
      <pc:docMkLst>
        <pc:docMk/>
      </pc:docMkLst>
      <pc:sldChg chg="modSp">
        <pc:chgData name="Victoria Worthington" userId="3602fdab-493b-4fe0-87da-353562330a36" providerId="ADAL" clId="{D27D0FE1-7565-45DD-A576-C7DF91990DE9}" dt="2019-01-08T14:38:50.453" v="203" actId="20577"/>
        <pc:sldMkLst>
          <pc:docMk/>
          <pc:sldMk cId="2637481266" sldId="256"/>
        </pc:sldMkLst>
        <pc:spChg chg="mod">
          <ac:chgData name="Victoria Worthington" userId="3602fdab-493b-4fe0-87da-353562330a36" providerId="ADAL" clId="{D27D0FE1-7565-45DD-A576-C7DF91990DE9}" dt="2019-01-08T14:38:50.453" v="203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Victoria Worthington" userId="3602fdab-493b-4fe0-87da-353562330a36" providerId="ADAL" clId="{D27D0FE1-7565-45DD-A576-C7DF91990DE9}" dt="2019-01-08T12:53:03.629" v="4" actId="14734"/>
        <pc:sldMkLst>
          <pc:docMk/>
          <pc:sldMk cId="36917022" sldId="360"/>
        </pc:sldMkLst>
        <pc:graphicFrameChg chg="mod modGraphic">
          <ac:chgData name="Victoria Worthington" userId="3602fdab-493b-4fe0-87da-353562330a36" providerId="ADAL" clId="{D27D0FE1-7565-45DD-A576-C7DF91990DE9}" dt="2019-01-08T12:53:03.629" v="4" actId="14734"/>
          <ac:graphicFrameMkLst>
            <pc:docMk/>
            <pc:sldMk cId="36917022" sldId="360"/>
            <ac:graphicFrameMk id="6" creationId="{4DDC1E51-1EB9-4A7E-B3E1-193271057532}"/>
          </ac:graphicFrameMkLst>
        </pc:graphicFrameChg>
        <pc:graphicFrameChg chg="mod">
          <ac:chgData name="Victoria Worthington" userId="3602fdab-493b-4fe0-87da-353562330a36" providerId="ADAL" clId="{D27D0FE1-7565-45DD-A576-C7DF91990DE9}" dt="2019-01-08T12:53:00.813" v="2" actId="552"/>
          <ac:graphicFrameMkLst>
            <pc:docMk/>
            <pc:sldMk cId="36917022" sldId="360"/>
            <ac:graphicFrameMk id="9" creationId="{897CF428-F485-43B4-8776-A551EE12974F}"/>
          </ac:graphicFrameMkLst>
        </pc:graphicFrameChg>
      </pc:sldChg>
      <pc:sldChg chg="addSp delSp modSp">
        <pc:chgData name="Victoria Worthington" userId="3602fdab-493b-4fe0-87da-353562330a36" providerId="ADAL" clId="{D27D0FE1-7565-45DD-A576-C7DF91990DE9}" dt="2019-01-08T14:31:26.462" v="45"/>
        <pc:sldMkLst>
          <pc:docMk/>
          <pc:sldMk cId="4231039343" sldId="368"/>
        </pc:sldMkLst>
        <pc:spChg chg="mod">
          <ac:chgData name="Victoria Worthington" userId="3602fdab-493b-4fe0-87da-353562330a36" providerId="ADAL" clId="{D27D0FE1-7565-45DD-A576-C7DF91990DE9}" dt="2019-01-08T14:31:12.296" v="40" actId="20577"/>
          <ac:spMkLst>
            <pc:docMk/>
            <pc:sldMk cId="4231039343" sldId="368"/>
            <ac:spMk id="19" creationId="{5252A847-DE45-4FA3-A1F8-EEBEB845FF8E}"/>
          </ac:spMkLst>
        </pc:spChg>
        <pc:graphicFrameChg chg="del">
          <ac:chgData name="Victoria Worthington" userId="3602fdab-493b-4fe0-87da-353562330a36" providerId="ADAL" clId="{D27D0FE1-7565-45DD-A576-C7DF91990DE9}" dt="2019-01-08T14:31:05.417" v="32" actId="478"/>
          <ac:graphicFrameMkLst>
            <pc:docMk/>
            <pc:sldMk cId="4231039343" sldId="368"/>
            <ac:graphicFrameMk id="6" creationId="{E504F786-E1A0-43FB-ABA1-9210ABCD83DC}"/>
          </ac:graphicFrameMkLst>
        </pc:graphicFrameChg>
        <pc:graphicFrameChg chg="del">
          <ac:chgData name="Victoria Worthington" userId="3602fdab-493b-4fe0-87da-353562330a36" providerId="ADAL" clId="{D27D0FE1-7565-45DD-A576-C7DF91990DE9}" dt="2019-01-08T14:31:05.417" v="32" actId="478"/>
          <ac:graphicFrameMkLst>
            <pc:docMk/>
            <pc:sldMk cId="4231039343" sldId="368"/>
            <ac:graphicFrameMk id="9" creationId="{1DB70251-B411-46AB-A867-4FAA049AA393}"/>
          </ac:graphicFrameMkLst>
        </pc:graphicFrameChg>
        <pc:graphicFrameChg chg="del">
          <ac:chgData name="Victoria Worthington" userId="3602fdab-493b-4fe0-87da-353562330a36" providerId="ADAL" clId="{D27D0FE1-7565-45DD-A576-C7DF91990DE9}" dt="2019-01-08T14:31:05.417" v="32" actId="478"/>
          <ac:graphicFrameMkLst>
            <pc:docMk/>
            <pc:sldMk cId="4231039343" sldId="368"/>
            <ac:graphicFrameMk id="10" creationId="{1729DCF2-54C4-4F05-A4E2-FA89458AF98C}"/>
          </ac:graphicFrameMkLst>
        </pc:graphicFrameChg>
        <pc:graphicFrameChg chg="del">
          <ac:chgData name="Victoria Worthington" userId="3602fdab-493b-4fe0-87da-353562330a36" providerId="ADAL" clId="{D27D0FE1-7565-45DD-A576-C7DF91990DE9}" dt="2019-01-08T14:31:05.417" v="32" actId="478"/>
          <ac:graphicFrameMkLst>
            <pc:docMk/>
            <pc:sldMk cId="4231039343" sldId="368"/>
            <ac:graphicFrameMk id="11" creationId="{74A40E2B-DD92-477A-8BAC-801770803648}"/>
          </ac:graphicFrameMkLst>
        </pc:graphicFrameChg>
        <pc:graphicFrameChg chg="add del">
          <ac:chgData name="Victoria Worthington" userId="3602fdab-493b-4fe0-87da-353562330a36" providerId="ADAL" clId="{D27D0FE1-7565-45DD-A576-C7DF91990DE9}" dt="2019-01-08T14:31:25.430" v="44" actId="478"/>
          <ac:graphicFrameMkLst>
            <pc:docMk/>
            <pc:sldMk cId="4231039343" sldId="368"/>
            <ac:graphicFrameMk id="12" creationId="{39B363DE-664B-4A53-8AC0-3CF0E3B8B7BA}"/>
          </ac:graphicFrameMkLst>
        </pc:graphicFrameChg>
        <pc:graphicFrameChg chg="add">
          <ac:chgData name="Victoria Worthington" userId="3602fdab-493b-4fe0-87da-353562330a36" providerId="ADAL" clId="{D27D0FE1-7565-45DD-A576-C7DF91990DE9}" dt="2019-01-08T14:31:26.462" v="45"/>
          <ac:graphicFrameMkLst>
            <pc:docMk/>
            <pc:sldMk cId="4231039343" sldId="368"/>
            <ac:graphicFrameMk id="13" creationId="{14D324F9-FEB0-4345-ACC2-881E5367DB5D}"/>
          </ac:graphicFrameMkLst>
        </pc:graphicFrameChg>
      </pc:sldChg>
      <pc:sldChg chg="addSp delSp modSp">
        <pc:chgData name="Victoria Worthington" userId="3602fdab-493b-4fe0-87da-353562330a36" providerId="ADAL" clId="{D27D0FE1-7565-45DD-A576-C7DF91990DE9}" dt="2019-01-08T14:31:51.791" v="54"/>
        <pc:sldMkLst>
          <pc:docMk/>
          <pc:sldMk cId="2158953686" sldId="372"/>
        </pc:sldMkLst>
        <pc:spChg chg="mod">
          <ac:chgData name="Victoria Worthington" userId="3602fdab-493b-4fe0-87da-353562330a36" providerId="ADAL" clId="{D27D0FE1-7565-45DD-A576-C7DF91990DE9}" dt="2019-01-08T14:31:15.153" v="41" actId="20577"/>
          <ac:spMkLst>
            <pc:docMk/>
            <pc:sldMk cId="2158953686" sldId="372"/>
            <ac:spMk id="19" creationId="{5252A847-DE45-4FA3-A1F8-EEBEB845FF8E}"/>
          </ac:spMkLst>
        </pc:spChg>
        <pc:graphicFrameChg chg="del mod">
          <ac:chgData name="Victoria Worthington" userId="3602fdab-493b-4fe0-87da-353562330a36" providerId="ADAL" clId="{D27D0FE1-7565-45DD-A576-C7DF91990DE9}" dt="2019-01-08T14:31:00.540" v="31" actId="478"/>
          <ac:graphicFrameMkLst>
            <pc:docMk/>
            <pc:sldMk cId="2158953686" sldId="372"/>
            <ac:graphicFrameMk id="6" creationId="{E504F786-E1A0-43FB-ABA1-9210ABCD83DC}"/>
          </ac:graphicFrameMkLst>
        </pc:graphicFrameChg>
        <pc:graphicFrameChg chg="del mod">
          <ac:chgData name="Victoria Worthington" userId="3602fdab-493b-4fe0-87da-353562330a36" providerId="ADAL" clId="{D27D0FE1-7565-45DD-A576-C7DF91990DE9}" dt="2019-01-08T14:30:59.100" v="30" actId="478"/>
          <ac:graphicFrameMkLst>
            <pc:docMk/>
            <pc:sldMk cId="2158953686" sldId="372"/>
            <ac:graphicFrameMk id="9" creationId="{1DB70251-B411-46AB-A867-4FAA049AA393}"/>
          </ac:graphicFrameMkLst>
        </pc:graphicFrameChg>
        <pc:graphicFrameChg chg="del mod">
          <ac:chgData name="Victoria Worthington" userId="3602fdab-493b-4fe0-87da-353562330a36" providerId="ADAL" clId="{D27D0FE1-7565-45DD-A576-C7DF91990DE9}" dt="2019-01-08T14:30:55.563" v="29" actId="478"/>
          <ac:graphicFrameMkLst>
            <pc:docMk/>
            <pc:sldMk cId="2158953686" sldId="372"/>
            <ac:graphicFrameMk id="10" creationId="{1729DCF2-54C4-4F05-A4E2-FA89458AF98C}"/>
          </ac:graphicFrameMkLst>
        </pc:graphicFrameChg>
        <pc:graphicFrameChg chg="del mod">
          <ac:chgData name="Victoria Worthington" userId="3602fdab-493b-4fe0-87da-353562330a36" providerId="ADAL" clId="{D27D0FE1-7565-45DD-A576-C7DF91990DE9}" dt="2019-01-08T14:30:55.563" v="29" actId="478"/>
          <ac:graphicFrameMkLst>
            <pc:docMk/>
            <pc:sldMk cId="2158953686" sldId="372"/>
            <ac:graphicFrameMk id="11" creationId="{74A40E2B-DD92-477A-8BAC-801770803648}"/>
          </ac:graphicFrameMkLst>
        </pc:graphicFrameChg>
        <pc:graphicFrameChg chg="add mod modGraphic">
          <ac:chgData name="Victoria Worthington" userId="3602fdab-493b-4fe0-87da-353562330a36" providerId="ADAL" clId="{D27D0FE1-7565-45DD-A576-C7DF91990DE9}" dt="2019-01-08T14:31:51.791" v="54"/>
          <ac:graphicFrameMkLst>
            <pc:docMk/>
            <pc:sldMk cId="2158953686" sldId="372"/>
            <ac:graphicFrameMk id="12" creationId="{792DBBD3-F5FB-4AFA-BFD7-1996C6F9C746}"/>
          </ac:graphicFrameMkLst>
        </pc:graphicFrameChg>
      </pc:sldChg>
      <pc:sldChg chg="modSp">
        <pc:chgData name="Victoria Worthington" userId="3602fdab-493b-4fe0-87da-353562330a36" providerId="ADAL" clId="{D27D0FE1-7565-45DD-A576-C7DF91990DE9}" dt="2019-01-08T14:35:00.344" v="172" actId="554"/>
        <pc:sldMkLst>
          <pc:docMk/>
          <pc:sldMk cId="3092797009" sldId="378"/>
        </pc:sldMkLst>
        <pc:graphicFrameChg chg="mod">
          <ac:chgData name="Victoria Worthington" userId="3602fdab-493b-4fe0-87da-353562330a36" providerId="ADAL" clId="{D27D0FE1-7565-45DD-A576-C7DF91990DE9}" dt="2019-01-08T14:35:00.344" v="172" actId="554"/>
          <ac:graphicFrameMkLst>
            <pc:docMk/>
            <pc:sldMk cId="3092797009" sldId="378"/>
            <ac:graphicFrameMk id="12" creationId="{B90441B2-F9DC-45D9-B8AE-1932C64ED1AE}"/>
          </ac:graphicFrameMkLst>
        </pc:graphicFrameChg>
        <pc:graphicFrameChg chg="mod">
          <ac:chgData name="Victoria Worthington" userId="3602fdab-493b-4fe0-87da-353562330a36" providerId="ADAL" clId="{D27D0FE1-7565-45DD-A576-C7DF91990DE9}" dt="2019-01-08T14:35:00.344" v="172" actId="554"/>
          <ac:graphicFrameMkLst>
            <pc:docMk/>
            <pc:sldMk cId="3092797009" sldId="378"/>
            <ac:graphicFrameMk id="13" creationId="{76CA649A-E19D-4885-B78C-41C9E831342E}"/>
          </ac:graphicFrameMkLst>
        </pc:graphicFrameChg>
        <pc:graphicFrameChg chg="mod">
          <ac:chgData name="Victoria Worthington" userId="3602fdab-493b-4fe0-87da-353562330a36" providerId="ADAL" clId="{D27D0FE1-7565-45DD-A576-C7DF91990DE9}" dt="2019-01-08T14:35:00.344" v="172" actId="554"/>
          <ac:graphicFrameMkLst>
            <pc:docMk/>
            <pc:sldMk cId="3092797009" sldId="378"/>
            <ac:graphicFrameMk id="14" creationId="{7286DD7E-5372-4B90-9958-3D237375F996}"/>
          </ac:graphicFrameMkLst>
        </pc:graphicFrameChg>
      </pc:sldChg>
      <pc:sldChg chg="modSp">
        <pc:chgData name="Victoria Worthington" userId="3602fdab-493b-4fe0-87da-353562330a36" providerId="ADAL" clId="{D27D0FE1-7565-45DD-A576-C7DF91990DE9}" dt="2019-01-08T14:34:21.745" v="143" actId="255"/>
        <pc:sldMkLst>
          <pc:docMk/>
          <pc:sldMk cId="1647925358" sldId="379"/>
        </pc:sldMkLst>
        <pc:spChg chg="mod">
          <ac:chgData name="Victoria Worthington" userId="3602fdab-493b-4fe0-87da-353562330a36" providerId="ADAL" clId="{D27D0FE1-7565-45DD-A576-C7DF91990DE9}" dt="2019-01-08T14:34:21.745" v="143" actId="255"/>
          <ac:spMkLst>
            <pc:docMk/>
            <pc:sldMk cId="1647925358" sldId="379"/>
            <ac:spMk id="19" creationId="{5252A847-DE45-4FA3-A1F8-EEBEB845FF8E}"/>
          </ac:spMkLst>
        </pc:spChg>
      </pc:sldChg>
      <pc:sldChg chg="addSp modSp">
        <pc:chgData name="Victoria Worthington" userId="3602fdab-493b-4fe0-87da-353562330a36" providerId="ADAL" clId="{D27D0FE1-7565-45DD-A576-C7DF91990DE9}" dt="2019-01-08T14:34:40.651" v="171" actId="1038"/>
        <pc:sldMkLst>
          <pc:docMk/>
          <pc:sldMk cId="1856664447" sldId="380"/>
        </pc:sldMkLst>
        <pc:spChg chg="mod">
          <ac:chgData name="Victoria Worthington" userId="3602fdab-493b-4fe0-87da-353562330a36" providerId="ADAL" clId="{D27D0FE1-7565-45DD-A576-C7DF91990DE9}" dt="2019-01-08T14:34:28.415" v="145" actId="255"/>
          <ac:spMkLst>
            <pc:docMk/>
            <pc:sldMk cId="1856664447" sldId="380"/>
            <ac:spMk id="19" creationId="{5252A847-DE45-4FA3-A1F8-EEBEB845FF8E}"/>
          </ac:spMkLst>
        </pc:spChg>
        <pc:graphicFrameChg chg="add mod modGraphic">
          <ac:chgData name="Victoria Worthington" userId="3602fdab-493b-4fe0-87da-353562330a36" providerId="ADAL" clId="{D27D0FE1-7565-45DD-A576-C7DF91990DE9}" dt="2019-01-08T14:34:40.651" v="171" actId="1038"/>
          <ac:graphicFrameMkLst>
            <pc:docMk/>
            <pc:sldMk cId="1856664447" sldId="380"/>
            <ac:graphicFrameMk id="21" creationId="{2EF85215-1AB0-48BA-AC32-85093E6ACBAF}"/>
          </ac:graphicFrameMkLst>
        </pc:graphicFrameChg>
        <pc:graphicFrameChg chg="add mod modGraphic">
          <ac:chgData name="Victoria Worthington" userId="3602fdab-493b-4fe0-87da-353562330a36" providerId="ADAL" clId="{D27D0FE1-7565-45DD-A576-C7DF91990DE9}" dt="2019-01-08T14:34:37.851" v="169" actId="1037"/>
          <ac:graphicFrameMkLst>
            <pc:docMk/>
            <pc:sldMk cId="1856664447" sldId="380"/>
            <ac:graphicFrameMk id="22" creationId="{992DF905-BDE3-49B0-A53B-968E4A78F2BB}"/>
          </ac:graphicFrameMkLst>
        </pc:graphicFrameChg>
      </pc:sldChg>
    </pc:docChg>
  </pc:docChgLst>
  <pc:docChgLst>
    <pc:chgData name="Louise Pezzaioli" userId="360b41a0-b242-48d2-b707-f5fa57585d53" providerId="ADAL" clId="{788CEDD7-550C-44A9-A26A-8D48DC205D1B}"/>
    <pc:docChg chg="undo custSel addSld modSld sldOrd">
      <pc:chgData name="Louise Pezzaioli" userId="360b41a0-b242-48d2-b707-f5fa57585d53" providerId="ADAL" clId="{788CEDD7-550C-44A9-A26A-8D48DC205D1B}" dt="2019-01-07T17:54:01.207" v="1307" actId="20577"/>
      <pc:docMkLst>
        <pc:docMk/>
      </pc:docMkLst>
      <pc:sldChg chg="modSp">
        <pc:chgData name="Louise Pezzaioli" userId="360b41a0-b242-48d2-b707-f5fa57585d53" providerId="ADAL" clId="{788CEDD7-550C-44A9-A26A-8D48DC205D1B}" dt="2019-01-07T17:54:01.207" v="1307" actId="20577"/>
        <pc:sldMkLst>
          <pc:docMk/>
          <pc:sldMk cId="2637481266" sldId="256"/>
        </pc:sldMkLst>
        <pc:spChg chg="mod">
          <ac:chgData name="Louise Pezzaioli" userId="360b41a0-b242-48d2-b707-f5fa57585d53" providerId="ADAL" clId="{788CEDD7-550C-44A9-A26A-8D48DC205D1B}" dt="2019-01-07T17:54:01.207" v="1307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addSp modSp ord">
        <pc:chgData name="Louise Pezzaioli" userId="360b41a0-b242-48d2-b707-f5fa57585d53" providerId="ADAL" clId="{788CEDD7-550C-44A9-A26A-8D48DC205D1B}" dt="2019-01-07T17:40:02.765" v="805" actId="1037"/>
        <pc:sldMkLst>
          <pc:docMk/>
          <pc:sldMk cId="636014570" sldId="314"/>
        </pc:sldMkLst>
        <pc:spChg chg="mod">
          <ac:chgData name="Louise Pezzaioli" userId="360b41a0-b242-48d2-b707-f5fa57585d53" providerId="ADAL" clId="{788CEDD7-550C-44A9-A26A-8D48DC205D1B}" dt="2019-01-07T17:37:20.313" v="667"/>
          <ac:spMkLst>
            <pc:docMk/>
            <pc:sldMk cId="636014570" sldId="314"/>
            <ac:spMk id="19" creationId="{5252A847-DE45-4FA3-A1F8-EEBEB845FF8E}"/>
          </ac:spMkLst>
        </pc:spChg>
        <pc:graphicFrameChg chg="add mod modGraphic">
          <ac:chgData name="Louise Pezzaioli" userId="360b41a0-b242-48d2-b707-f5fa57585d53" providerId="ADAL" clId="{788CEDD7-550C-44A9-A26A-8D48DC205D1B}" dt="2019-01-07T17:40:02.765" v="805" actId="1037"/>
          <ac:graphicFrameMkLst>
            <pc:docMk/>
            <pc:sldMk cId="636014570" sldId="314"/>
            <ac:graphicFrameMk id="6" creationId="{642B1103-B94A-4A00-A21E-6CD1101D76E6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9-01-07T17:40:02.765" v="805" actId="1037"/>
          <ac:graphicFrameMkLst>
            <pc:docMk/>
            <pc:sldMk cId="636014570" sldId="314"/>
            <ac:graphicFrameMk id="9" creationId="{8EF5D603-1D52-4B7D-92AD-A7121D8F59B4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9-01-07T17:40:02.765" v="805" actId="1037"/>
          <ac:graphicFrameMkLst>
            <pc:docMk/>
            <pc:sldMk cId="636014570" sldId="314"/>
            <ac:graphicFrameMk id="10" creationId="{F1FD761A-5608-45C8-A861-112D3542B93F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9-01-07T17:40:02.765" v="805" actId="1037"/>
          <ac:graphicFrameMkLst>
            <pc:docMk/>
            <pc:sldMk cId="636014570" sldId="314"/>
            <ac:graphicFrameMk id="11" creationId="{E668A5C4-5499-4D9A-983B-4321AD00058B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9-01-07T17:40:02.765" v="805" actId="1037"/>
          <ac:graphicFrameMkLst>
            <pc:docMk/>
            <pc:sldMk cId="636014570" sldId="314"/>
            <ac:graphicFrameMk id="12" creationId="{BF16CF55-2BA8-4EDC-AED7-E01E36748E0B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9-01-07T17:40:02.765" v="805" actId="1037"/>
          <ac:graphicFrameMkLst>
            <pc:docMk/>
            <pc:sldMk cId="636014570" sldId="314"/>
            <ac:graphicFrameMk id="13" creationId="{A1D515EA-1122-4C2D-891D-D3F25C0085DA}"/>
          </ac:graphicFrameMkLst>
        </pc:graphicFrameChg>
      </pc:sldChg>
      <pc:sldChg chg="addSp modSp ord">
        <pc:chgData name="Louise Pezzaioli" userId="360b41a0-b242-48d2-b707-f5fa57585d53" providerId="ADAL" clId="{788CEDD7-550C-44A9-A26A-8D48DC205D1B}" dt="2019-01-07T17:45:59.206" v="1006" actId="1076"/>
        <pc:sldMkLst>
          <pc:docMk/>
          <pc:sldMk cId="1071900124" sldId="355"/>
        </pc:sldMkLst>
        <pc:spChg chg="mod">
          <ac:chgData name="Louise Pezzaioli" userId="360b41a0-b242-48d2-b707-f5fa57585d53" providerId="ADAL" clId="{788CEDD7-550C-44A9-A26A-8D48DC205D1B}" dt="2019-01-07T17:45:05.322" v="992" actId="20577"/>
          <ac:spMkLst>
            <pc:docMk/>
            <pc:sldMk cId="1071900124" sldId="355"/>
            <ac:spMk id="19" creationId="{5252A847-DE45-4FA3-A1F8-EEBEB845FF8E}"/>
          </ac:spMkLst>
        </pc:spChg>
        <pc:graphicFrameChg chg="add mod modGraphic">
          <ac:chgData name="Louise Pezzaioli" userId="360b41a0-b242-48d2-b707-f5fa57585d53" providerId="ADAL" clId="{788CEDD7-550C-44A9-A26A-8D48DC205D1B}" dt="2019-01-07T17:44:31.984" v="980" actId="572"/>
          <ac:graphicFrameMkLst>
            <pc:docMk/>
            <pc:sldMk cId="1071900124" sldId="355"/>
            <ac:graphicFrameMk id="6" creationId="{8590A2C9-CCAD-4607-BC95-B3B44450E5E7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9-01-07T17:44:42.674" v="985"/>
          <ac:graphicFrameMkLst>
            <pc:docMk/>
            <pc:sldMk cId="1071900124" sldId="355"/>
            <ac:graphicFrameMk id="9" creationId="{049BC7ED-5A23-4704-81D4-7478DC8A746D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9-01-07T17:45:08.661" v="994" actId="1038"/>
          <ac:graphicFrameMkLst>
            <pc:docMk/>
            <pc:sldMk cId="1071900124" sldId="355"/>
            <ac:graphicFrameMk id="10" creationId="{2208D599-9100-4745-93A1-F2C3765AF6B5}"/>
          </ac:graphicFrameMkLst>
        </pc:graphicFrameChg>
        <pc:picChg chg="add mod">
          <ac:chgData name="Louise Pezzaioli" userId="360b41a0-b242-48d2-b707-f5fa57585d53" providerId="ADAL" clId="{788CEDD7-550C-44A9-A26A-8D48DC205D1B}" dt="2019-01-07T17:45:59.206" v="1006" actId="1076"/>
          <ac:picMkLst>
            <pc:docMk/>
            <pc:sldMk cId="1071900124" sldId="355"/>
            <ac:picMk id="11" creationId="{BC5CA288-61D1-4172-B5F7-5E1E715B4A64}"/>
          </ac:picMkLst>
        </pc:picChg>
      </pc:sldChg>
      <pc:sldChg chg="addSp modSp">
        <pc:chgData name="Louise Pezzaioli" userId="360b41a0-b242-48d2-b707-f5fa57585d53" providerId="ADAL" clId="{788CEDD7-550C-44A9-A26A-8D48DC205D1B}" dt="2019-01-07T17:24:13.992" v="280" actId="14100"/>
        <pc:sldMkLst>
          <pc:docMk/>
          <pc:sldMk cId="36917022" sldId="360"/>
        </pc:sldMkLst>
        <pc:spChg chg="mod">
          <ac:chgData name="Louise Pezzaioli" userId="360b41a0-b242-48d2-b707-f5fa57585d53" providerId="ADAL" clId="{788CEDD7-550C-44A9-A26A-8D48DC205D1B}" dt="2019-01-07T17:23:11.837" v="260" actId="207"/>
          <ac:spMkLst>
            <pc:docMk/>
            <pc:sldMk cId="36917022" sldId="360"/>
            <ac:spMk id="19" creationId="{5252A847-DE45-4FA3-A1F8-EEBEB845FF8E}"/>
          </ac:spMkLst>
        </pc:spChg>
        <pc:graphicFrameChg chg="add mod modGraphic">
          <ac:chgData name="Louise Pezzaioli" userId="360b41a0-b242-48d2-b707-f5fa57585d53" providerId="ADAL" clId="{788CEDD7-550C-44A9-A26A-8D48DC205D1B}" dt="2019-01-07T17:24:13.992" v="280" actId="14100"/>
          <ac:graphicFrameMkLst>
            <pc:docMk/>
            <pc:sldMk cId="36917022" sldId="360"/>
            <ac:graphicFrameMk id="6" creationId="{4DDC1E51-1EB9-4A7E-B3E1-193271057532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9-01-07T17:24:13.992" v="280" actId="14100"/>
          <ac:graphicFrameMkLst>
            <pc:docMk/>
            <pc:sldMk cId="36917022" sldId="360"/>
            <ac:graphicFrameMk id="9" creationId="{897CF428-F485-43B4-8776-A551EE12974F}"/>
          </ac:graphicFrameMkLst>
        </pc:graphicFrameChg>
      </pc:sldChg>
      <pc:sldChg chg="addSp modSp">
        <pc:chgData name="Louise Pezzaioli" userId="360b41a0-b242-48d2-b707-f5fa57585d53" providerId="ADAL" clId="{788CEDD7-550C-44A9-A26A-8D48DC205D1B}" dt="2019-01-07T17:20:02.759" v="233" actId="1036"/>
        <pc:sldMkLst>
          <pc:docMk/>
          <pc:sldMk cId="1669721746" sldId="365"/>
        </pc:sldMkLst>
        <pc:spChg chg="mod">
          <ac:chgData name="Louise Pezzaioli" userId="360b41a0-b242-48d2-b707-f5fa57585d53" providerId="ADAL" clId="{788CEDD7-550C-44A9-A26A-8D48DC205D1B}" dt="2019-01-07T17:17:43.133" v="125" actId="1076"/>
          <ac:spMkLst>
            <pc:docMk/>
            <pc:sldMk cId="1669721746" sldId="365"/>
            <ac:spMk id="19" creationId="{5252A847-DE45-4FA3-A1F8-EEBEB845FF8E}"/>
          </ac:spMkLst>
        </pc:spChg>
        <pc:grpChg chg="add mod">
          <ac:chgData name="Louise Pezzaioli" userId="360b41a0-b242-48d2-b707-f5fa57585d53" providerId="ADAL" clId="{788CEDD7-550C-44A9-A26A-8D48DC205D1B}" dt="2019-01-07T17:20:02.759" v="233" actId="1036"/>
          <ac:grpSpMkLst>
            <pc:docMk/>
            <pc:sldMk cId="1669721746" sldId="365"/>
            <ac:grpSpMk id="9" creationId="{25FE1F28-6CA6-4802-AD3E-AB6DF0B057D3}"/>
          </ac:grpSpMkLst>
        </pc:grpChg>
        <pc:graphicFrameChg chg="add mod modGraphic">
          <ac:chgData name="Louise Pezzaioli" userId="360b41a0-b242-48d2-b707-f5fa57585d53" providerId="ADAL" clId="{788CEDD7-550C-44A9-A26A-8D48DC205D1B}" dt="2019-01-07T17:17:03.904" v="111" actId="1076"/>
          <ac:graphicFrameMkLst>
            <pc:docMk/>
            <pc:sldMk cId="1669721746" sldId="365"/>
            <ac:graphicFrameMk id="6" creationId="{0F3A7EC6-6020-4406-A274-7D2C40B50344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9-01-07T17:20:02.759" v="233" actId="1036"/>
          <ac:graphicFrameMkLst>
            <pc:docMk/>
            <pc:sldMk cId="1669721746" sldId="365"/>
            <ac:graphicFrameMk id="14" creationId="{3A73CC59-D2E4-4C9F-A000-5FCF7EDD53B4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9-01-07T17:20:02.759" v="233" actId="1036"/>
          <ac:graphicFrameMkLst>
            <pc:docMk/>
            <pc:sldMk cId="1669721746" sldId="365"/>
            <ac:graphicFrameMk id="15" creationId="{222D87EE-E305-4CE3-AD1E-0A90DE7F3A95}"/>
          </ac:graphicFrameMkLst>
        </pc:graphicFrameChg>
        <pc:picChg chg="add mod">
          <ac:chgData name="Louise Pezzaioli" userId="360b41a0-b242-48d2-b707-f5fa57585d53" providerId="ADAL" clId="{788CEDD7-550C-44A9-A26A-8D48DC205D1B}" dt="2019-01-07T17:20:02.759" v="233" actId="1036"/>
          <ac:picMkLst>
            <pc:docMk/>
            <pc:sldMk cId="1669721746" sldId="365"/>
            <ac:picMk id="13" creationId="{AF7AFA7F-4B4E-40C1-876E-0AD129ADC5F1}"/>
          </ac:picMkLst>
        </pc:picChg>
      </pc:sldChg>
      <pc:sldChg chg="modSp">
        <pc:chgData name="Louise Pezzaioli" userId="360b41a0-b242-48d2-b707-f5fa57585d53" providerId="ADAL" clId="{788CEDD7-550C-44A9-A26A-8D48DC205D1B}" dt="2019-01-07T17:15:35.174" v="81" actId="20577"/>
        <pc:sldMkLst>
          <pc:docMk/>
          <pc:sldMk cId="332354265" sldId="366"/>
        </pc:sldMkLst>
        <pc:spChg chg="mod">
          <ac:chgData name="Louise Pezzaioli" userId="360b41a0-b242-48d2-b707-f5fa57585d53" providerId="ADAL" clId="{788CEDD7-550C-44A9-A26A-8D48DC205D1B}" dt="2019-01-07T17:15:35.174" v="81" actId="20577"/>
          <ac:spMkLst>
            <pc:docMk/>
            <pc:sldMk cId="332354265" sldId="366"/>
            <ac:spMk id="19" creationId="{5252A847-DE45-4FA3-A1F8-EEBEB845FF8E}"/>
          </ac:spMkLst>
        </pc:spChg>
      </pc:sldChg>
      <pc:sldChg chg="addSp modSp add">
        <pc:chgData name="Louise Pezzaioli" userId="360b41a0-b242-48d2-b707-f5fa57585d53" providerId="ADAL" clId="{788CEDD7-550C-44A9-A26A-8D48DC205D1B}" dt="2019-01-07T17:21:15.210" v="248" actId="1037"/>
        <pc:sldMkLst>
          <pc:docMk/>
          <pc:sldMk cId="2164232744" sldId="367"/>
        </pc:sldMkLst>
        <pc:spChg chg="add mod">
          <ac:chgData name="Louise Pezzaioli" userId="360b41a0-b242-48d2-b707-f5fa57585d53" providerId="ADAL" clId="{788CEDD7-550C-44A9-A26A-8D48DC205D1B}" dt="2019-01-07T17:20:36.245" v="236" actId="1076"/>
          <ac:spMkLst>
            <pc:docMk/>
            <pc:sldMk cId="2164232744" sldId="367"/>
            <ac:spMk id="16" creationId="{20300C32-FE65-4F61-8CB4-D0BD3C3D06C8}"/>
          </ac:spMkLst>
        </pc:spChg>
        <pc:spChg chg="add mod">
          <ac:chgData name="Louise Pezzaioli" userId="360b41a0-b242-48d2-b707-f5fa57585d53" providerId="ADAL" clId="{788CEDD7-550C-44A9-A26A-8D48DC205D1B}" dt="2019-01-07T17:21:15.210" v="248" actId="1037"/>
          <ac:spMkLst>
            <pc:docMk/>
            <pc:sldMk cId="2164232744" sldId="367"/>
            <ac:spMk id="17" creationId="{B29996DE-45C2-4CA6-A040-2C0F93C65B5B}"/>
          </ac:spMkLst>
        </pc:spChg>
      </pc:sldChg>
      <pc:sldChg chg="addSp modSp add">
        <pc:chgData name="Louise Pezzaioli" userId="360b41a0-b242-48d2-b707-f5fa57585d53" providerId="ADAL" clId="{788CEDD7-550C-44A9-A26A-8D48DC205D1B}" dt="2019-01-07T17:26:38.588" v="381" actId="1037"/>
        <pc:sldMkLst>
          <pc:docMk/>
          <pc:sldMk cId="4231039343" sldId="368"/>
        </pc:sldMkLst>
        <pc:spChg chg="mod">
          <ac:chgData name="Louise Pezzaioli" userId="360b41a0-b242-48d2-b707-f5fa57585d53" providerId="ADAL" clId="{788CEDD7-550C-44A9-A26A-8D48DC205D1B}" dt="2019-01-07T17:24:57.033" v="285" actId="207"/>
          <ac:spMkLst>
            <pc:docMk/>
            <pc:sldMk cId="4231039343" sldId="368"/>
            <ac:spMk id="19" creationId="{5252A847-DE45-4FA3-A1F8-EEBEB845FF8E}"/>
          </ac:spMkLst>
        </pc:spChg>
        <pc:graphicFrameChg chg="add mod modGraphic">
          <ac:chgData name="Louise Pezzaioli" userId="360b41a0-b242-48d2-b707-f5fa57585d53" providerId="ADAL" clId="{788CEDD7-550C-44A9-A26A-8D48DC205D1B}" dt="2019-01-07T17:26:34.806" v="371" actId="1038"/>
          <ac:graphicFrameMkLst>
            <pc:docMk/>
            <pc:sldMk cId="4231039343" sldId="368"/>
            <ac:graphicFrameMk id="6" creationId="{E504F786-E1A0-43FB-ABA1-9210ABCD83DC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9-01-07T17:26:38.588" v="381" actId="1037"/>
          <ac:graphicFrameMkLst>
            <pc:docMk/>
            <pc:sldMk cId="4231039343" sldId="368"/>
            <ac:graphicFrameMk id="9" creationId="{1DB70251-B411-46AB-A867-4FAA049AA393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9-01-07T17:26:34.806" v="371" actId="1038"/>
          <ac:graphicFrameMkLst>
            <pc:docMk/>
            <pc:sldMk cId="4231039343" sldId="368"/>
            <ac:graphicFrameMk id="10" creationId="{1729DCF2-54C4-4F05-A4E2-FA89458AF98C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9-01-07T17:26:34.806" v="371" actId="1038"/>
          <ac:graphicFrameMkLst>
            <pc:docMk/>
            <pc:sldMk cId="4231039343" sldId="368"/>
            <ac:graphicFrameMk id="11" creationId="{74A40E2B-DD92-477A-8BAC-801770803648}"/>
          </ac:graphicFrameMkLst>
        </pc:graphicFrameChg>
      </pc:sldChg>
      <pc:sldChg chg="addSp modSp add">
        <pc:chgData name="Louise Pezzaioli" userId="360b41a0-b242-48d2-b707-f5fa57585d53" providerId="ADAL" clId="{788CEDD7-550C-44A9-A26A-8D48DC205D1B}" dt="2019-01-07T17:30:32.993" v="496" actId="1035"/>
        <pc:sldMkLst>
          <pc:docMk/>
          <pc:sldMk cId="3268755745" sldId="369"/>
        </pc:sldMkLst>
        <pc:spChg chg="mod">
          <ac:chgData name="Louise Pezzaioli" userId="360b41a0-b242-48d2-b707-f5fa57585d53" providerId="ADAL" clId="{788CEDD7-550C-44A9-A26A-8D48DC205D1B}" dt="2019-01-07T17:28:12.566" v="424" actId="1076"/>
          <ac:spMkLst>
            <pc:docMk/>
            <pc:sldMk cId="3268755745" sldId="369"/>
            <ac:spMk id="19" creationId="{5252A847-DE45-4FA3-A1F8-EEBEB845FF8E}"/>
          </ac:spMkLst>
        </pc:spChg>
        <pc:graphicFrameChg chg="add mod modGraphic">
          <ac:chgData name="Louise Pezzaioli" userId="360b41a0-b242-48d2-b707-f5fa57585d53" providerId="ADAL" clId="{788CEDD7-550C-44A9-A26A-8D48DC205D1B}" dt="2019-01-07T17:27:42.022" v="403"/>
          <ac:graphicFrameMkLst>
            <pc:docMk/>
            <pc:sldMk cId="3268755745" sldId="369"/>
            <ac:graphicFrameMk id="6" creationId="{70745AD3-C986-4DD2-AABD-A247540E5B1A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9-01-07T17:30:32.993" v="496" actId="1035"/>
          <ac:graphicFrameMkLst>
            <pc:docMk/>
            <pc:sldMk cId="3268755745" sldId="369"/>
            <ac:graphicFrameMk id="9" creationId="{12D25E67-8568-465F-AB33-78194FC06C35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9-01-07T17:30:32.993" v="496" actId="1035"/>
          <ac:graphicFrameMkLst>
            <pc:docMk/>
            <pc:sldMk cId="3268755745" sldId="369"/>
            <ac:graphicFrameMk id="10" creationId="{9F3F0AF3-38C1-4D68-BB1B-A1929E03B2E3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9-01-07T17:30:32.993" v="496" actId="1035"/>
          <ac:graphicFrameMkLst>
            <pc:docMk/>
            <pc:sldMk cId="3268755745" sldId="369"/>
            <ac:graphicFrameMk id="11" creationId="{2A60CCB5-5795-4786-BAFE-E1E57F81E395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9-01-07T17:30:30.623" v="494" actId="1036"/>
          <ac:graphicFrameMkLst>
            <pc:docMk/>
            <pc:sldMk cId="3268755745" sldId="369"/>
            <ac:graphicFrameMk id="12" creationId="{62B78F04-25EA-4591-B04D-2946848ADF96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9-01-07T17:30:30.623" v="494" actId="1036"/>
          <ac:graphicFrameMkLst>
            <pc:docMk/>
            <pc:sldMk cId="3268755745" sldId="369"/>
            <ac:graphicFrameMk id="13" creationId="{9F966FE2-7B30-4349-AD38-FDDEC453645A}"/>
          </ac:graphicFrameMkLst>
        </pc:graphicFrameChg>
      </pc:sldChg>
      <pc:sldChg chg="addSp modSp add">
        <pc:chgData name="Louise Pezzaioli" userId="360b41a0-b242-48d2-b707-f5fa57585d53" providerId="ADAL" clId="{788CEDD7-550C-44A9-A26A-8D48DC205D1B}" dt="2019-01-07T17:34:52.566" v="601"/>
        <pc:sldMkLst>
          <pc:docMk/>
          <pc:sldMk cId="1694713564" sldId="370"/>
        </pc:sldMkLst>
        <pc:spChg chg="mod">
          <ac:chgData name="Louise Pezzaioli" userId="360b41a0-b242-48d2-b707-f5fa57585d53" providerId="ADAL" clId="{788CEDD7-550C-44A9-A26A-8D48DC205D1B}" dt="2019-01-07T17:33:30.413" v="551" actId="207"/>
          <ac:spMkLst>
            <pc:docMk/>
            <pc:sldMk cId="1694713564" sldId="370"/>
            <ac:spMk id="19" creationId="{5252A847-DE45-4FA3-A1F8-EEBEB845FF8E}"/>
          </ac:spMkLst>
        </pc:spChg>
        <pc:graphicFrameChg chg="add mod modGraphic">
          <ac:chgData name="Louise Pezzaioli" userId="360b41a0-b242-48d2-b707-f5fa57585d53" providerId="ADAL" clId="{788CEDD7-550C-44A9-A26A-8D48DC205D1B}" dt="2019-01-07T17:34:04.196" v="569" actId="572"/>
          <ac:graphicFrameMkLst>
            <pc:docMk/>
            <pc:sldMk cId="1694713564" sldId="370"/>
            <ac:graphicFrameMk id="6" creationId="{7BE50547-326D-4E22-B4F3-672D3BC76855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9-01-07T17:34:52.566" v="601"/>
          <ac:graphicFrameMkLst>
            <pc:docMk/>
            <pc:sldMk cId="1694713564" sldId="370"/>
            <ac:graphicFrameMk id="9" creationId="{E4A64D78-26E1-4A75-B677-0F57E30FEAE2}"/>
          </ac:graphicFrameMkLst>
        </pc:graphicFrameChg>
      </pc:sldChg>
      <pc:sldChg chg="modSp add">
        <pc:chgData name="Louise Pezzaioli" userId="360b41a0-b242-48d2-b707-f5fa57585d53" providerId="ADAL" clId="{788CEDD7-550C-44A9-A26A-8D48DC205D1B}" dt="2019-01-07T17:24:38.686" v="282" actId="207"/>
        <pc:sldMkLst>
          <pc:docMk/>
          <pc:sldMk cId="885238784" sldId="371"/>
        </pc:sldMkLst>
        <pc:graphicFrameChg chg="modGraphic">
          <ac:chgData name="Louise Pezzaioli" userId="360b41a0-b242-48d2-b707-f5fa57585d53" providerId="ADAL" clId="{788CEDD7-550C-44A9-A26A-8D48DC205D1B}" dt="2019-01-07T17:24:38.686" v="282" actId="207"/>
          <ac:graphicFrameMkLst>
            <pc:docMk/>
            <pc:sldMk cId="885238784" sldId="371"/>
            <ac:graphicFrameMk id="9" creationId="{897CF428-F485-43B4-8776-A551EE12974F}"/>
          </ac:graphicFrameMkLst>
        </pc:graphicFrameChg>
      </pc:sldChg>
      <pc:sldChg chg="modSp add">
        <pc:chgData name="Louise Pezzaioli" userId="360b41a0-b242-48d2-b707-f5fa57585d53" providerId="ADAL" clId="{788CEDD7-550C-44A9-A26A-8D48DC205D1B}" dt="2019-01-07T17:26:51.873" v="386" actId="20577"/>
        <pc:sldMkLst>
          <pc:docMk/>
          <pc:sldMk cId="2158953686" sldId="372"/>
        </pc:sldMkLst>
        <pc:graphicFrameChg chg="modGraphic">
          <ac:chgData name="Louise Pezzaioli" userId="360b41a0-b242-48d2-b707-f5fa57585d53" providerId="ADAL" clId="{788CEDD7-550C-44A9-A26A-8D48DC205D1B}" dt="2019-01-07T17:26:48.870" v="384" actId="20577"/>
          <ac:graphicFrameMkLst>
            <pc:docMk/>
            <pc:sldMk cId="2158953686" sldId="372"/>
            <ac:graphicFrameMk id="10" creationId="{1729DCF2-54C4-4F05-A4E2-FA89458AF98C}"/>
          </ac:graphicFrameMkLst>
        </pc:graphicFrameChg>
        <pc:graphicFrameChg chg="modGraphic">
          <ac:chgData name="Louise Pezzaioli" userId="360b41a0-b242-48d2-b707-f5fa57585d53" providerId="ADAL" clId="{788CEDD7-550C-44A9-A26A-8D48DC205D1B}" dt="2019-01-07T17:26:51.873" v="386" actId="20577"/>
          <ac:graphicFrameMkLst>
            <pc:docMk/>
            <pc:sldMk cId="2158953686" sldId="372"/>
            <ac:graphicFrameMk id="11" creationId="{74A40E2B-DD92-477A-8BAC-801770803648}"/>
          </ac:graphicFrameMkLst>
        </pc:graphicFrameChg>
      </pc:sldChg>
      <pc:sldChg chg="addSp modSp add">
        <pc:chgData name="Louise Pezzaioli" userId="360b41a0-b242-48d2-b707-f5fa57585d53" providerId="ADAL" clId="{788CEDD7-550C-44A9-A26A-8D48DC205D1B}" dt="2019-01-07T17:32:46.299" v="530"/>
        <pc:sldMkLst>
          <pc:docMk/>
          <pc:sldMk cId="18125171" sldId="373"/>
        </pc:sldMkLst>
        <pc:spChg chg="add mod">
          <ac:chgData name="Louise Pezzaioli" userId="360b41a0-b242-48d2-b707-f5fa57585d53" providerId="ADAL" clId="{788CEDD7-550C-44A9-A26A-8D48DC205D1B}" dt="2019-01-07T17:31:00.337" v="509" actId="1076"/>
          <ac:spMkLst>
            <pc:docMk/>
            <pc:sldMk cId="18125171" sldId="373"/>
            <ac:spMk id="14" creationId="{39B7E54F-DA1E-4687-B8A1-200BBE6E4133}"/>
          </ac:spMkLst>
        </pc:spChg>
        <pc:spChg chg="add mod">
          <ac:chgData name="Louise Pezzaioli" userId="360b41a0-b242-48d2-b707-f5fa57585d53" providerId="ADAL" clId="{788CEDD7-550C-44A9-A26A-8D48DC205D1B}" dt="2019-01-07T17:31:25.791" v="511" actId="1076"/>
          <ac:spMkLst>
            <pc:docMk/>
            <pc:sldMk cId="18125171" sldId="373"/>
            <ac:spMk id="15" creationId="{DC52B5C6-3C0F-4DB3-A058-934F4ADED846}"/>
          </ac:spMkLst>
        </pc:spChg>
        <pc:spChg chg="add mod">
          <ac:chgData name="Louise Pezzaioli" userId="360b41a0-b242-48d2-b707-f5fa57585d53" providerId="ADAL" clId="{788CEDD7-550C-44A9-A26A-8D48DC205D1B}" dt="2019-01-07T17:31:54.202" v="516" actId="1076"/>
          <ac:spMkLst>
            <pc:docMk/>
            <pc:sldMk cId="18125171" sldId="373"/>
            <ac:spMk id="16" creationId="{05739563-9AC2-4AD6-A89C-599979E424F0}"/>
          </ac:spMkLst>
        </pc:spChg>
        <pc:spChg chg="mod">
          <ac:chgData name="Louise Pezzaioli" userId="360b41a0-b242-48d2-b707-f5fa57585d53" providerId="ADAL" clId="{788CEDD7-550C-44A9-A26A-8D48DC205D1B}" dt="2019-01-07T17:31:35.914" v="514" actId="1076"/>
          <ac:spMkLst>
            <pc:docMk/>
            <pc:sldMk cId="18125171" sldId="373"/>
            <ac:spMk id="19" creationId="{5252A847-DE45-4FA3-A1F8-EEBEB845FF8E}"/>
          </ac:spMkLst>
        </pc:spChg>
        <pc:graphicFrameChg chg="mod modGraphic">
          <ac:chgData name="Louise Pezzaioli" userId="360b41a0-b242-48d2-b707-f5fa57585d53" providerId="ADAL" clId="{788CEDD7-550C-44A9-A26A-8D48DC205D1B}" dt="2019-01-07T17:32:41.521" v="528" actId="572"/>
          <ac:graphicFrameMkLst>
            <pc:docMk/>
            <pc:sldMk cId="18125171" sldId="373"/>
            <ac:graphicFrameMk id="9" creationId="{12D25E67-8568-465F-AB33-78194FC06C35}"/>
          </ac:graphicFrameMkLst>
        </pc:graphicFrameChg>
        <pc:graphicFrameChg chg="mod modGraphic">
          <ac:chgData name="Louise Pezzaioli" userId="360b41a0-b242-48d2-b707-f5fa57585d53" providerId="ADAL" clId="{788CEDD7-550C-44A9-A26A-8D48DC205D1B}" dt="2019-01-07T17:32:36.667" v="525"/>
          <ac:graphicFrameMkLst>
            <pc:docMk/>
            <pc:sldMk cId="18125171" sldId="373"/>
            <ac:graphicFrameMk id="10" creationId="{9F3F0AF3-38C1-4D68-BB1B-A1929E03B2E3}"/>
          </ac:graphicFrameMkLst>
        </pc:graphicFrameChg>
        <pc:graphicFrameChg chg="mod modGraphic">
          <ac:chgData name="Louise Pezzaioli" userId="360b41a0-b242-48d2-b707-f5fa57585d53" providerId="ADAL" clId="{788CEDD7-550C-44A9-A26A-8D48DC205D1B}" dt="2019-01-07T17:32:46.299" v="530"/>
          <ac:graphicFrameMkLst>
            <pc:docMk/>
            <pc:sldMk cId="18125171" sldId="373"/>
            <ac:graphicFrameMk id="11" creationId="{2A60CCB5-5795-4786-BAFE-E1E57F81E395}"/>
          </ac:graphicFrameMkLst>
        </pc:graphicFrameChg>
        <pc:graphicFrameChg chg="mod modGraphic">
          <ac:chgData name="Louise Pezzaioli" userId="360b41a0-b242-48d2-b707-f5fa57585d53" providerId="ADAL" clId="{788CEDD7-550C-44A9-A26A-8D48DC205D1B}" dt="2019-01-07T17:32:34.186" v="524" actId="572"/>
          <ac:graphicFrameMkLst>
            <pc:docMk/>
            <pc:sldMk cId="18125171" sldId="373"/>
            <ac:graphicFrameMk id="12" creationId="{62B78F04-25EA-4591-B04D-2946848ADF96}"/>
          </ac:graphicFrameMkLst>
        </pc:graphicFrameChg>
        <pc:graphicFrameChg chg="mod modGraphic">
          <ac:chgData name="Louise Pezzaioli" userId="360b41a0-b242-48d2-b707-f5fa57585d53" providerId="ADAL" clId="{788CEDD7-550C-44A9-A26A-8D48DC205D1B}" dt="2019-01-07T17:32:43.880" v="529"/>
          <ac:graphicFrameMkLst>
            <pc:docMk/>
            <pc:sldMk cId="18125171" sldId="373"/>
            <ac:graphicFrameMk id="13" creationId="{9F966FE2-7B30-4349-AD38-FDDEC453645A}"/>
          </ac:graphicFrameMkLst>
        </pc:graphicFrameChg>
      </pc:sldChg>
      <pc:sldChg chg="modSp add">
        <pc:chgData name="Louise Pezzaioli" userId="360b41a0-b242-48d2-b707-f5fa57585d53" providerId="ADAL" clId="{788CEDD7-550C-44A9-A26A-8D48DC205D1B}" dt="2019-01-07T17:36:01.006" v="658" actId="403"/>
        <pc:sldMkLst>
          <pc:docMk/>
          <pc:sldMk cId="4043849496" sldId="374"/>
        </pc:sldMkLst>
        <pc:spChg chg="mod">
          <ac:chgData name="Louise Pezzaioli" userId="360b41a0-b242-48d2-b707-f5fa57585d53" providerId="ADAL" clId="{788CEDD7-550C-44A9-A26A-8D48DC205D1B}" dt="2019-01-07T17:35:28.464" v="641" actId="207"/>
          <ac:spMkLst>
            <pc:docMk/>
            <pc:sldMk cId="4043849496" sldId="374"/>
            <ac:spMk id="19" creationId="{5252A847-DE45-4FA3-A1F8-EEBEB845FF8E}"/>
          </ac:spMkLst>
        </pc:spChg>
        <pc:graphicFrameChg chg="modGraphic">
          <ac:chgData name="Louise Pezzaioli" userId="360b41a0-b242-48d2-b707-f5fa57585d53" providerId="ADAL" clId="{788CEDD7-550C-44A9-A26A-8D48DC205D1B}" dt="2019-01-07T17:36:01.006" v="658" actId="403"/>
          <ac:graphicFrameMkLst>
            <pc:docMk/>
            <pc:sldMk cId="4043849496" sldId="374"/>
            <ac:graphicFrameMk id="9" creationId="{E4A64D78-26E1-4A75-B677-0F57E30FEAE2}"/>
          </ac:graphicFrameMkLst>
        </pc:graphicFrameChg>
      </pc:sldChg>
      <pc:sldChg chg="addSp modSp add">
        <pc:chgData name="Louise Pezzaioli" userId="360b41a0-b242-48d2-b707-f5fa57585d53" providerId="ADAL" clId="{788CEDD7-550C-44A9-A26A-8D48DC205D1B}" dt="2019-01-07T17:52:43.816" v="1156" actId="20577"/>
        <pc:sldMkLst>
          <pc:docMk/>
          <pc:sldMk cId="3890493859" sldId="375"/>
        </pc:sldMkLst>
        <pc:spChg chg="add mod">
          <ac:chgData name="Louise Pezzaioli" userId="360b41a0-b242-48d2-b707-f5fa57585d53" providerId="ADAL" clId="{788CEDD7-550C-44A9-A26A-8D48DC205D1B}" dt="2019-01-07T17:48:33.378" v="1056" actId="1076"/>
          <ac:spMkLst>
            <pc:docMk/>
            <pc:sldMk cId="3890493859" sldId="375"/>
            <ac:spMk id="11" creationId="{EA2146D6-0D7E-4DE6-9AEB-023594360C42}"/>
          </ac:spMkLst>
        </pc:spChg>
        <pc:spChg chg="add mod">
          <ac:chgData name="Louise Pezzaioli" userId="360b41a0-b242-48d2-b707-f5fa57585d53" providerId="ADAL" clId="{788CEDD7-550C-44A9-A26A-8D48DC205D1B}" dt="2019-01-07T17:48:56.873" v="1071" actId="1037"/>
          <ac:spMkLst>
            <pc:docMk/>
            <pc:sldMk cId="3890493859" sldId="375"/>
            <ac:spMk id="12" creationId="{65E501EA-9959-487A-809C-A1BE490105EF}"/>
          </ac:spMkLst>
        </pc:spChg>
        <pc:spChg chg="add mod">
          <ac:chgData name="Louise Pezzaioli" userId="360b41a0-b242-48d2-b707-f5fa57585d53" providerId="ADAL" clId="{788CEDD7-550C-44A9-A26A-8D48DC205D1B}" dt="2019-01-07T17:50:39.844" v="1119" actId="1582"/>
          <ac:spMkLst>
            <pc:docMk/>
            <pc:sldMk cId="3890493859" sldId="375"/>
            <ac:spMk id="15" creationId="{4B9F9136-0D1C-4F6D-8054-54FB84A569D3}"/>
          </ac:spMkLst>
        </pc:spChg>
        <pc:spChg chg="add mod">
          <ac:chgData name="Louise Pezzaioli" userId="360b41a0-b242-48d2-b707-f5fa57585d53" providerId="ADAL" clId="{788CEDD7-550C-44A9-A26A-8D48DC205D1B}" dt="2019-01-07T17:51:04.540" v="1130" actId="1035"/>
          <ac:spMkLst>
            <pc:docMk/>
            <pc:sldMk cId="3890493859" sldId="375"/>
            <ac:spMk id="16" creationId="{EFF79677-0C9A-4B4E-8C39-57117B93017A}"/>
          </ac:spMkLst>
        </pc:spChg>
        <pc:spChg chg="mod">
          <ac:chgData name="Louise Pezzaioli" userId="360b41a0-b242-48d2-b707-f5fa57585d53" providerId="ADAL" clId="{788CEDD7-550C-44A9-A26A-8D48DC205D1B}" dt="2019-01-07T17:52:43.816" v="1156" actId="20577"/>
          <ac:spMkLst>
            <pc:docMk/>
            <pc:sldMk cId="3890493859" sldId="375"/>
            <ac:spMk id="19" creationId="{5252A847-DE45-4FA3-A1F8-EEBEB845FF8E}"/>
          </ac:spMkLst>
        </pc:spChg>
        <pc:graphicFrameChg chg="add mod modGraphic">
          <ac:chgData name="Louise Pezzaioli" userId="360b41a0-b242-48d2-b707-f5fa57585d53" providerId="ADAL" clId="{788CEDD7-550C-44A9-A26A-8D48DC205D1B}" dt="2019-01-07T17:49:12.527" v="1075"/>
          <ac:graphicFrameMkLst>
            <pc:docMk/>
            <pc:sldMk cId="3890493859" sldId="375"/>
            <ac:graphicFrameMk id="6" creationId="{815C1F63-9208-4501-AB88-C82AF913B66C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9-01-07T17:49:14.581" v="1076"/>
          <ac:graphicFrameMkLst>
            <pc:docMk/>
            <pc:sldMk cId="3890493859" sldId="375"/>
            <ac:graphicFrameMk id="9" creationId="{CE076189-BF84-48AD-BB65-A5DA45B79BF0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9-01-07T17:49:16.837" v="1077"/>
          <ac:graphicFrameMkLst>
            <pc:docMk/>
            <pc:sldMk cId="3890493859" sldId="375"/>
            <ac:graphicFrameMk id="10" creationId="{2FE38059-53A5-494E-9628-DFCC233DC7C1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9-01-07T17:51:32.774" v="1148"/>
          <ac:graphicFrameMkLst>
            <pc:docMk/>
            <pc:sldMk cId="3890493859" sldId="375"/>
            <ac:graphicFrameMk id="17" creationId="{F50E3F47-B902-404C-BCF3-5E70C7C53BA1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9-01-07T17:51:47.910" v="1154" actId="20577"/>
          <ac:graphicFrameMkLst>
            <pc:docMk/>
            <pc:sldMk cId="3890493859" sldId="375"/>
            <ac:graphicFrameMk id="20" creationId="{51126074-3EB2-4306-A20C-2C16CDD1FADC}"/>
          </ac:graphicFrameMkLst>
        </pc:graphicFrameChg>
        <pc:picChg chg="add mod">
          <ac:chgData name="Louise Pezzaioli" userId="360b41a0-b242-48d2-b707-f5fa57585d53" providerId="ADAL" clId="{788CEDD7-550C-44A9-A26A-8D48DC205D1B}" dt="2019-01-07T17:49:34.888" v="1092" actId="1036"/>
          <ac:picMkLst>
            <pc:docMk/>
            <pc:sldMk cId="3890493859" sldId="375"/>
            <ac:picMk id="13" creationId="{CE63BBB8-5EFE-4A80-AEC4-F17441825EA2}"/>
          </ac:picMkLst>
        </pc:picChg>
        <pc:picChg chg="add mod">
          <ac:chgData name="Louise Pezzaioli" userId="360b41a0-b242-48d2-b707-f5fa57585d53" providerId="ADAL" clId="{788CEDD7-550C-44A9-A26A-8D48DC205D1B}" dt="2019-01-07T17:51:00.222" v="1126" actId="1035"/>
          <ac:picMkLst>
            <pc:docMk/>
            <pc:sldMk cId="3890493859" sldId="375"/>
            <ac:picMk id="14" creationId="{4C70379C-B64D-40E2-B9C2-1354859E5AFB}"/>
          </ac:picMkLst>
        </pc:picChg>
      </pc:sldChg>
      <pc:sldChg chg="addSp modSp add">
        <pc:chgData name="Louise Pezzaioli" userId="360b41a0-b242-48d2-b707-f5fa57585d53" providerId="ADAL" clId="{788CEDD7-550C-44A9-A26A-8D48DC205D1B}" dt="2019-01-07T17:43:11.865" v="950" actId="1036"/>
        <pc:sldMkLst>
          <pc:docMk/>
          <pc:sldMk cId="479849180" sldId="376"/>
        </pc:sldMkLst>
        <pc:spChg chg="add mod">
          <ac:chgData name="Louise Pezzaioli" userId="360b41a0-b242-48d2-b707-f5fa57585d53" providerId="ADAL" clId="{788CEDD7-550C-44A9-A26A-8D48DC205D1B}" dt="2019-01-07T17:42:01.632" v="889" actId="1076"/>
          <ac:spMkLst>
            <pc:docMk/>
            <pc:sldMk cId="479849180" sldId="376"/>
            <ac:spMk id="15" creationId="{AA7D16FA-1540-4262-8B64-24EABDC18CEE}"/>
          </ac:spMkLst>
        </pc:spChg>
        <pc:spChg chg="mod">
          <ac:chgData name="Louise Pezzaioli" userId="360b41a0-b242-48d2-b707-f5fa57585d53" providerId="ADAL" clId="{788CEDD7-550C-44A9-A26A-8D48DC205D1B}" dt="2019-01-07T17:43:01.287" v="944" actId="2710"/>
          <ac:spMkLst>
            <pc:docMk/>
            <pc:sldMk cId="479849180" sldId="376"/>
            <ac:spMk id="19" creationId="{5252A847-DE45-4FA3-A1F8-EEBEB845FF8E}"/>
          </ac:spMkLst>
        </pc:spChg>
        <pc:graphicFrameChg chg="mod modGraphic">
          <ac:chgData name="Louise Pezzaioli" userId="360b41a0-b242-48d2-b707-f5fa57585d53" providerId="ADAL" clId="{788CEDD7-550C-44A9-A26A-8D48DC205D1B}" dt="2019-01-07T17:41:02.385" v="820"/>
          <ac:graphicFrameMkLst>
            <pc:docMk/>
            <pc:sldMk cId="479849180" sldId="376"/>
            <ac:graphicFrameMk id="6" creationId="{642B1103-B94A-4A00-A21E-6CD1101D76E6}"/>
          </ac:graphicFrameMkLst>
        </pc:graphicFrameChg>
        <pc:graphicFrameChg chg="mod modGraphic">
          <ac:chgData name="Louise Pezzaioli" userId="360b41a0-b242-48d2-b707-f5fa57585d53" providerId="ADAL" clId="{788CEDD7-550C-44A9-A26A-8D48DC205D1B}" dt="2019-01-07T17:41:55.623" v="887" actId="1076"/>
          <ac:graphicFrameMkLst>
            <pc:docMk/>
            <pc:sldMk cId="479849180" sldId="376"/>
            <ac:graphicFrameMk id="9" creationId="{8EF5D603-1D52-4B7D-92AD-A7121D8F59B4}"/>
          </ac:graphicFrameMkLst>
        </pc:graphicFrameChg>
        <pc:graphicFrameChg chg="mod modGraphic">
          <ac:chgData name="Louise Pezzaioli" userId="360b41a0-b242-48d2-b707-f5fa57585d53" providerId="ADAL" clId="{788CEDD7-550C-44A9-A26A-8D48DC205D1B}" dt="2019-01-07T17:41:00.067" v="819"/>
          <ac:graphicFrameMkLst>
            <pc:docMk/>
            <pc:sldMk cId="479849180" sldId="376"/>
            <ac:graphicFrameMk id="10" creationId="{F1FD761A-5608-45C8-A861-112D3542B93F}"/>
          </ac:graphicFrameMkLst>
        </pc:graphicFrameChg>
        <pc:graphicFrameChg chg="mod modGraphic">
          <ac:chgData name="Louise Pezzaioli" userId="360b41a0-b242-48d2-b707-f5fa57585d53" providerId="ADAL" clId="{788CEDD7-550C-44A9-A26A-8D48DC205D1B}" dt="2019-01-07T17:40:50.917" v="817"/>
          <ac:graphicFrameMkLst>
            <pc:docMk/>
            <pc:sldMk cId="479849180" sldId="376"/>
            <ac:graphicFrameMk id="11" creationId="{E668A5C4-5499-4D9A-983B-4321AD00058B}"/>
          </ac:graphicFrameMkLst>
        </pc:graphicFrameChg>
        <pc:graphicFrameChg chg="mod modGraphic">
          <ac:chgData name="Louise Pezzaioli" userId="360b41a0-b242-48d2-b707-f5fa57585d53" providerId="ADAL" clId="{788CEDD7-550C-44A9-A26A-8D48DC205D1B}" dt="2019-01-07T17:40:57.743" v="818"/>
          <ac:graphicFrameMkLst>
            <pc:docMk/>
            <pc:sldMk cId="479849180" sldId="376"/>
            <ac:graphicFrameMk id="12" creationId="{BF16CF55-2BA8-4EDC-AED7-E01E36748E0B}"/>
          </ac:graphicFrameMkLst>
        </pc:graphicFrameChg>
        <pc:graphicFrameChg chg="mod modGraphic">
          <ac:chgData name="Louise Pezzaioli" userId="360b41a0-b242-48d2-b707-f5fa57585d53" providerId="ADAL" clId="{788CEDD7-550C-44A9-A26A-8D48DC205D1B}" dt="2019-01-07T17:40:47.775" v="816" actId="572"/>
          <ac:graphicFrameMkLst>
            <pc:docMk/>
            <pc:sldMk cId="479849180" sldId="376"/>
            <ac:graphicFrameMk id="13" creationId="{A1D515EA-1122-4C2D-891D-D3F25C0085DA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9-01-07T17:43:11.865" v="950" actId="1036"/>
          <ac:graphicFrameMkLst>
            <pc:docMk/>
            <pc:sldMk cId="479849180" sldId="376"/>
            <ac:graphicFrameMk id="14" creationId="{A6522545-EB6B-424E-B65A-79CD3149FFB0}"/>
          </ac:graphicFrameMkLst>
        </pc:graphicFrameChg>
      </pc:sldChg>
      <pc:sldChg chg="modSp add">
        <pc:chgData name="Louise Pezzaioli" userId="360b41a0-b242-48d2-b707-f5fa57585d53" providerId="ADAL" clId="{788CEDD7-550C-44A9-A26A-8D48DC205D1B}" dt="2019-01-07T17:43:15.682" v="956" actId="1036"/>
        <pc:sldMkLst>
          <pc:docMk/>
          <pc:sldMk cId="134311373" sldId="377"/>
        </pc:sldMkLst>
        <pc:spChg chg="mod">
          <ac:chgData name="Louise Pezzaioli" userId="360b41a0-b242-48d2-b707-f5fa57585d53" providerId="ADAL" clId="{788CEDD7-550C-44A9-A26A-8D48DC205D1B}" dt="2019-01-07T17:42:48.971" v="943" actId="2710"/>
          <ac:spMkLst>
            <pc:docMk/>
            <pc:sldMk cId="134311373" sldId="377"/>
            <ac:spMk id="19" creationId="{5252A847-DE45-4FA3-A1F8-EEBEB845FF8E}"/>
          </ac:spMkLst>
        </pc:spChg>
        <pc:graphicFrameChg chg="mod">
          <ac:chgData name="Louise Pezzaioli" userId="360b41a0-b242-48d2-b707-f5fa57585d53" providerId="ADAL" clId="{788CEDD7-550C-44A9-A26A-8D48DC205D1B}" dt="2019-01-07T17:43:15.682" v="956" actId="1036"/>
          <ac:graphicFrameMkLst>
            <pc:docMk/>
            <pc:sldMk cId="134311373" sldId="377"/>
            <ac:graphicFrameMk id="14" creationId="{A6522545-EB6B-424E-B65A-79CD3149FFB0}"/>
          </ac:graphicFrameMkLst>
        </pc:graphicFrameChg>
      </pc:sldChg>
      <pc:sldChg chg="addSp modSp add">
        <pc:chgData name="Louise Pezzaioli" userId="360b41a0-b242-48d2-b707-f5fa57585d53" providerId="ADAL" clId="{788CEDD7-550C-44A9-A26A-8D48DC205D1B}" dt="2019-01-07T17:47:09.978" v="1028"/>
        <pc:sldMkLst>
          <pc:docMk/>
          <pc:sldMk cId="3092797009" sldId="378"/>
        </pc:sldMkLst>
        <pc:spChg chg="mod">
          <ac:chgData name="Louise Pezzaioli" userId="360b41a0-b242-48d2-b707-f5fa57585d53" providerId="ADAL" clId="{788CEDD7-550C-44A9-A26A-8D48DC205D1B}" dt="2019-01-07T17:46:25.107" v="1009"/>
          <ac:spMkLst>
            <pc:docMk/>
            <pc:sldMk cId="3092797009" sldId="378"/>
            <ac:spMk id="19" creationId="{5252A847-DE45-4FA3-A1F8-EEBEB845FF8E}"/>
          </ac:spMkLst>
        </pc:spChg>
        <pc:graphicFrameChg chg="add mod modGraphic">
          <ac:chgData name="Louise Pezzaioli" userId="360b41a0-b242-48d2-b707-f5fa57585d53" providerId="ADAL" clId="{788CEDD7-550C-44A9-A26A-8D48DC205D1B}" dt="2019-01-07T17:47:05.049" v="1026" actId="572"/>
          <ac:graphicFrameMkLst>
            <pc:docMk/>
            <pc:sldMk cId="3092797009" sldId="378"/>
            <ac:graphicFrameMk id="12" creationId="{B90441B2-F9DC-45D9-B8AE-1932C64ED1AE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9-01-07T17:47:07.532" v="1027"/>
          <ac:graphicFrameMkLst>
            <pc:docMk/>
            <pc:sldMk cId="3092797009" sldId="378"/>
            <ac:graphicFrameMk id="13" creationId="{76CA649A-E19D-4885-B78C-41C9E831342E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9-01-07T17:47:09.978" v="1028"/>
          <ac:graphicFrameMkLst>
            <pc:docMk/>
            <pc:sldMk cId="3092797009" sldId="378"/>
            <ac:graphicFrameMk id="14" creationId="{7286DD7E-5372-4B90-9958-3D237375F996}"/>
          </ac:graphicFrameMkLst>
        </pc:graphicFrameChg>
      </pc:sldChg>
      <pc:sldChg chg="modSp add">
        <pc:chgData name="Louise Pezzaioli" userId="360b41a0-b242-48d2-b707-f5fa57585d53" providerId="ADAL" clId="{788CEDD7-550C-44A9-A26A-8D48DC205D1B}" dt="2019-01-07T17:53:08.188" v="1187" actId="5793"/>
        <pc:sldMkLst>
          <pc:docMk/>
          <pc:sldMk cId="1647925358" sldId="379"/>
        </pc:sldMkLst>
        <pc:spChg chg="mod">
          <ac:chgData name="Louise Pezzaioli" userId="360b41a0-b242-48d2-b707-f5fa57585d53" providerId="ADAL" clId="{788CEDD7-550C-44A9-A26A-8D48DC205D1B}" dt="2019-01-07T17:53:08.188" v="1187" actId="5793"/>
          <ac:spMkLst>
            <pc:docMk/>
            <pc:sldMk cId="1647925358" sldId="379"/>
            <ac:spMk id="19" creationId="{5252A847-DE45-4FA3-A1F8-EEBEB845FF8E}"/>
          </ac:spMkLst>
        </pc:spChg>
      </pc:sldChg>
      <pc:sldChg chg="modSp add">
        <pc:chgData name="Louise Pezzaioli" userId="360b41a0-b242-48d2-b707-f5fa57585d53" providerId="ADAL" clId="{788CEDD7-550C-44A9-A26A-8D48DC205D1B}" dt="2019-01-07T17:53:31.479" v="1282" actId="20577"/>
        <pc:sldMkLst>
          <pc:docMk/>
          <pc:sldMk cId="1856664447" sldId="380"/>
        </pc:sldMkLst>
        <pc:spChg chg="mod">
          <ac:chgData name="Louise Pezzaioli" userId="360b41a0-b242-48d2-b707-f5fa57585d53" providerId="ADAL" clId="{788CEDD7-550C-44A9-A26A-8D48DC205D1B}" dt="2019-01-07T17:53:31.479" v="1282" actId="20577"/>
          <ac:spMkLst>
            <pc:docMk/>
            <pc:sldMk cId="1856664447" sldId="380"/>
            <ac:spMk id="19" creationId="{5252A847-DE45-4FA3-A1F8-EEBEB845FF8E}"/>
          </ac:spMkLst>
        </pc:spChg>
      </pc:sldChg>
    </pc:docChg>
  </pc:docChgLst>
  <pc:docChgLst>
    <pc:chgData name="Louise Pezzaioli" userId="360b41a0-b242-48d2-b707-f5fa57585d53" providerId="ADAL" clId="{C51FD7E7-311E-47F1-82D6-E3E35AD66579}"/>
    <pc:docChg chg="modSld">
      <pc:chgData name="Louise Pezzaioli" userId="360b41a0-b242-48d2-b707-f5fa57585d53" providerId="ADAL" clId="{C51FD7E7-311E-47F1-82D6-E3E35AD66579}" dt="2019-01-08T08:50:21.599" v="3" actId="1038"/>
      <pc:docMkLst>
        <pc:docMk/>
      </pc:docMkLst>
      <pc:sldChg chg="modSp">
        <pc:chgData name="Louise Pezzaioli" userId="360b41a0-b242-48d2-b707-f5fa57585d53" providerId="ADAL" clId="{C51FD7E7-311E-47F1-82D6-E3E35AD66579}" dt="2019-01-08T08:49:59.497" v="0" actId="20577"/>
        <pc:sldMkLst>
          <pc:docMk/>
          <pc:sldMk cId="2637481266" sldId="256"/>
        </pc:sldMkLst>
        <pc:spChg chg="mod">
          <ac:chgData name="Louise Pezzaioli" userId="360b41a0-b242-48d2-b707-f5fa57585d53" providerId="ADAL" clId="{C51FD7E7-311E-47F1-82D6-E3E35AD66579}" dt="2019-01-08T08:49:59.497" v="0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Louise Pezzaioli" userId="360b41a0-b242-48d2-b707-f5fa57585d53" providerId="ADAL" clId="{C51FD7E7-311E-47F1-82D6-E3E35AD66579}" dt="2019-01-08T08:50:21.599" v="3" actId="1038"/>
        <pc:sldMkLst>
          <pc:docMk/>
          <pc:sldMk cId="2164232744" sldId="367"/>
        </pc:sldMkLst>
        <pc:spChg chg="mod">
          <ac:chgData name="Louise Pezzaioli" userId="360b41a0-b242-48d2-b707-f5fa57585d53" providerId="ADAL" clId="{C51FD7E7-311E-47F1-82D6-E3E35AD66579}" dt="2019-01-08T08:50:21.599" v="3" actId="1038"/>
          <ac:spMkLst>
            <pc:docMk/>
            <pc:sldMk cId="2164232744" sldId="367"/>
            <ac:spMk id="17" creationId="{B29996DE-45C2-4CA6-A040-2C0F93C65B5B}"/>
          </ac:spMkLst>
        </pc:spChg>
        <pc:spChg chg="mod">
          <ac:chgData name="Louise Pezzaioli" userId="360b41a0-b242-48d2-b707-f5fa57585d53" providerId="ADAL" clId="{C51FD7E7-311E-47F1-82D6-E3E35AD66579}" dt="2019-01-08T08:50:16.876" v="2" actId="1037"/>
          <ac:spMkLst>
            <pc:docMk/>
            <pc:sldMk cId="2164232744" sldId="367"/>
            <ac:spMk id="19" creationId="{5252A847-DE45-4FA3-A1F8-EEBEB845FF8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4800" b="1" dirty="0" smtClean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4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4800" b="1" dirty="0" smtClean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Lesson 2: </a:t>
            </a:r>
          </a:p>
          <a:p>
            <a:pPr algn="ctr"/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Equivalent </a:t>
            </a:r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Fractions  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Complete the diagram to show the equivalent fraction.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DDC1E51-1EB9-4A7E-B3E1-193271057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405653"/>
              </p:ext>
            </p:extLst>
          </p:nvPr>
        </p:nvGraphicFramePr>
        <p:xfrm>
          <a:off x="781821" y="1205256"/>
          <a:ext cx="5255999" cy="829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1199">
                  <a:extLst>
                    <a:ext uri="{9D8B030D-6E8A-4147-A177-3AD203B41FA5}">
                      <a16:colId xmlns:a16="http://schemas.microsoft.com/office/drawing/2014/main" val="1136149058"/>
                    </a:ext>
                  </a:extLst>
                </a:gridCol>
                <a:gridCol w="1051201">
                  <a:extLst>
                    <a:ext uri="{9D8B030D-6E8A-4147-A177-3AD203B41FA5}">
                      <a16:colId xmlns:a16="http://schemas.microsoft.com/office/drawing/2014/main" val="48732709"/>
                    </a:ext>
                  </a:extLst>
                </a:gridCol>
                <a:gridCol w="1051199">
                  <a:extLst>
                    <a:ext uri="{9D8B030D-6E8A-4147-A177-3AD203B41FA5}">
                      <a16:colId xmlns:a16="http://schemas.microsoft.com/office/drawing/2014/main" val="2934030656"/>
                    </a:ext>
                  </a:extLst>
                </a:gridCol>
                <a:gridCol w="1051201">
                  <a:extLst>
                    <a:ext uri="{9D8B030D-6E8A-4147-A177-3AD203B41FA5}">
                      <a16:colId xmlns:a16="http://schemas.microsoft.com/office/drawing/2014/main" val="136624608"/>
                    </a:ext>
                  </a:extLst>
                </a:gridCol>
                <a:gridCol w="1051199">
                  <a:extLst>
                    <a:ext uri="{9D8B030D-6E8A-4147-A177-3AD203B41FA5}">
                      <a16:colId xmlns:a16="http://schemas.microsoft.com/office/drawing/2014/main" val="3002648667"/>
                    </a:ext>
                  </a:extLst>
                </a:gridCol>
              </a:tblGrid>
              <a:tr h="829091"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39284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1074" y="3670663"/>
            <a:ext cx="83602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is the fraction in the first diagram?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Now work out the denominator for the second diagram.</a:t>
            </a:r>
          </a:p>
          <a:p>
            <a:endParaRPr lang="en-GB" dirty="0" smtClean="0"/>
          </a:p>
          <a:p>
            <a:r>
              <a:rPr lang="en-GB" dirty="0" smtClean="0"/>
              <a:t>Discuss/think- How can we find the denominator?</a:t>
            </a:r>
            <a:endParaRPr lang="en-GB" dirty="0"/>
          </a:p>
          <a:p>
            <a:pPr fontAlgn="b"/>
            <a:r>
              <a:rPr lang="en-GB" dirty="0" smtClean="0"/>
              <a:t>Because the shapes are the same size. We can colour in the same amount. Now count how many sections are coloured in. This is your numerator.  </a:t>
            </a:r>
            <a:r>
              <a:rPr lang="en-GB" sz="2400" dirty="0" smtClean="0">
                <a:solidFill>
                  <a:srgbClr val="FF0000"/>
                </a:solidFill>
              </a:rPr>
              <a:t>3</a:t>
            </a:r>
            <a:endParaRPr lang="en-GB" sz="2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fontAlgn="b"/>
            <a:endParaRPr lang="en-GB" dirty="0"/>
          </a:p>
          <a:p>
            <a:endParaRPr lang="en-GB" dirty="0" smtClean="0"/>
          </a:p>
          <a:p>
            <a:pPr fontAlgn="b"/>
            <a:endParaRPr lang="en-GB" dirty="0"/>
          </a:p>
          <a:p>
            <a:pPr fontAlgn="t"/>
            <a:endParaRPr lang="en-GB" dirty="0"/>
          </a:p>
          <a:p>
            <a:endParaRPr lang="en-GB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53E1119-6F99-6649-8C06-C30B1868C7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883437"/>
              </p:ext>
            </p:extLst>
          </p:nvPr>
        </p:nvGraphicFramePr>
        <p:xfrm>
          <a:off x="4590026" y="3563840"/>
          <a:ext cx="216000" cy="61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4208041135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n-US" sz="20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811419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US" sz="20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286479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53E1119-6F99-6649-8C06-C30B1868C7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795160"/>
              </p:ext>
            </p:extLst>
          </p:nvPr>
        </p:nvGraphicFramePr>
        <p:xfrm>
          <a:off x="6040004" y="4334549"/>
          <a:ext cx="478362" cy="61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362">
                  <a:extLst>
                    <a:ext uri="{9D8B030D-6E8A-4147-A177-3AD203B41FA5}">
                      <a16:colId xmlns:a16="http://schemas.microsoft.com/office/drawing/2014/main" val="4208041135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algn="ctr"/>
                      <a:endParaRPr lang="en-US" sz="20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811419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  <a:endParaRPr lang="en-US" sz="20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2864792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97CF428-F485-43B4-8776-A551EE129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814888"/>
              </p:ext>
            </p:extLst>
          </p:nvPr>
        </p:nvGraphicFramePr>
        <p:xfrm>
          <a:off x="781822" y="2213128"/>
          <a:ext cx="5255175" cy="829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345">
                  <a:extLst>
                    <a:ext uri="{9D8B030D-6E8A-4147-A177-3AD203B41FA5}">
                      <a16:colId xmlns:a16="http://schemas.microsoft.com/office/drawing/2014/main" val="1136149058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3332512242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1158788974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2766798607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280857340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3669056412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886872004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2173025669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2509433622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2675070371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1743948240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2792807393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3280082639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1384928405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2279293551"/>
                    </a:ext>
                  </a:extLst>
                </a:gridCol>
              </a:tblGrid>
              <a:tr h="829091"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39284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53E1119-6F99-6649-8C06-C30B1868C7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896647"/>
              </p:ext>
            </p:extLst>
          </p:nvPr>
        </p:nvGraphicFramePr>
        <p:xfrm>
          <a:off x="6270781" y="2331578"/>
          <a:ext cx="478362" cy="61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362">
                  <a:extLst>
                    <a:ext uri="{9D8B030D-6E8A-4147-A177-3AD203B41FA5}">
                      <a16:colId xmlns:a16="http://schemas.microsoft.com/office/drawing/2014/main" val="4208041135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US" sz="20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811419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  <a:endParaRPr lang="en-US" sz="20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286479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089173"/>
              </p:ext>
            </p:extLst>
          </p:nvPr>
        </p:nvGraphicFramePr>
        <p:xfrm>
          <a:off x="6363244" y="1250859"/>
          <a:ext cx="216000" cy="61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1107096003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4710161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6734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403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20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Using your knowledge of multiples how many equivalent fractions can you create?</a:t>
            </a:r>
          </a:p>
          <a:p>
            <a:pPr lvl="0" defTabSz="685800">
              <a:lnSpc>
                <a:spcPct val="150000"/>
              </a:lnSpc>
              <a:defRPr/>
            </a:pPr>
            <a:endParaRPr lang="en-GB" sz="2000" b="1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lnSpc>
                <a:spcPct val="150000"/>
              </a:lnSpc>
              <a:defRPr/>
            </a:pPr>
            <a:endParaRPr lang="en-GB" sz="2000" b="1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lnSpc>
                <a:spcPct val="150000"/>
              </a:lnSpc>
              <a:defRPr/>
            </a:pPr>
            <a:r>
              <a:rPr lang="en-GB" sz="20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Write a fraction which is equivalent to      .</a:t>
            </a:r>
          </a:p>
          <a:p>
            <a:pPr lvl="0"/>
            <a:endParaRPr lang="en-GB" sz="2000" b="1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BE50547-326D-4E22-B4F3-672D3BC768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235042"/>
              </p:ext>
            </p:extLst>
          </p:nvPr>
        </p:nvGraphicFramePr>
        <p:xfrm>
          <a:off x="5026293" y="1761505"/>
          <a:ext cx="347871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871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92DBBD3-F5FB-4AFA-BFD7-1996C6F9C7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89410"/>
              </p:ext>
            </p:extLst>
          </p:nvPr>
        </p:nvGraphicFramePr>
        <p:xfrm>
          <a:off x="745206" y="2528931"/>
          <a:ext cx="2964646" cy="14554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459">
                  <a:extLst>
                    <a:ext uri="{9D8B030D-6E8A-4147-A177-3AD203B41FA5}">
                      <a16:colId xmlns:a16="http://schemas.microsoft.com/office/drawing/2014/main" val="3944969132"/>
                    </a:ext>
                  </a:extLst>
                </a:gridCol>
                <a:gridCol w="658810">
                  <a:extLst>
                    <a:ext uri="{9D8B030D-6E8A-4147-A177-3AD203B41FA5}">
                      <a16:colId xmlns:a16="http://schemas.microsoft.com/office/drawing/2014/main" val="1371366868"/>
                    </a:ext>
                  </a:extLst>
                </a:gridCol>
                <a:gridCol w="576459">
                  <a:extLst>
                    <a:ext uri="{9D8B030D-6E8A-4147-A177-3AD203B41FA5}">
                      <a16:colId xmlns:a16="http://schemas.microsoft.com/office/drawing/2014/main" val="1241661997"/>
                    </a:ext>
                  </a:extLst>
                </a:gridCol>
                <a:gridCol w="576459">
                  <a:extLst>
                    <a:ext uri="{9D8B030D-6E8A-4147-A177-3AD203B41FA5}">
                      <a16:colId xmlns:a16="http://schemas.microsoft.com/office/drawing/2014/main" val="3576002932"/>
                    </a:ext>
                  </a:extLst>
                </a:gridCol>
                <a:gridCol w="576459">
                  <a:extLst>
                    <a:ext uri="{9D8B030D-6E8A-4147-A177-3AD203B41FA5}">
                      <a16:colId xmlns:a16="http://schemas.microsoft.com/office/drawing/2014/main" val="1174855380"/>
                    </a:ext>
                  </a:extLst>
                </a:gridCol>
              </a:tblGrid>
              <a:tr h="520208">
                <a:tc>
                  <a:txBody>
                    <a:bodyPr/>
                    <a:lstStyle/>
                    <a:p>
                      <a:pPr algn="ctr"/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1</a:t>
                      </a:r>
                      <a:endParaRPr lang="en-GB" sz="3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GB" sz="3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33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3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2301758"/>
                  </a:ext>
                </a:extLst>
              </a:tr>
              <a:tr h="148629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1609378"/>
                  </a:ext>
                </a:extLst>
              </a:tr>
              <a:tr h="148629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3679756"/>
                  </a:ext>
                </a:extLst>
              </a:tr>
              <a:tr h="520208">
                <a:tc>
                  <a:txBody>
                    <a:bodyPr/>
                    <a:lstStyle/>
                    <a:p>
                      <a:pPr algn="ctr"/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6</a:t>
                      </a:r>
                      <a:endParaRPr lang="en-GB" sz="3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GB" sz="3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800" b="1" dirty="0" smtClean="0">
                          <a:latin typeface="Century Gothic" panose="020B0502020202020204" pitchFamily="34" charset="0"/>
                        </a:rPr>
                        <a:t>12</a:t>
                      </a:r>
                      <a:endParaRPr lang="en-GB" sz="3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587376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92DBBD3-F5FB-4AFA-BFD7-1996C6F9C7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102940"/>
              </p:ext>
            </p:extLst>
          </p:nvPr>
        </p:nvGraphicFramePr>
        <p:xfrm>
          <a:off x="4494246" y="4227102"/>
          <a:ext cx="4022115" cy="1985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078">
                  <a:extLst>
                    <a:ext uri="{9D8B030D-6E8A-4147-A177-3AD203B41FA5}">
                      <a16:colId xmlns:a16="http://schemas.microsoft.com/office/drawing/2014/main" val="3944969132"/>
                    </a:ext>
                  </a:extLst>
                </a:gridCol>
                <a:gridCol w="893803">
                  <a:extLst>
                    <a:ext uri="{9D8B030D-6E8A-4147-A177-3AD203B41FA5}">
                      <a16:colId xmlns:a16="http://schemas.microsoft.com/office/drawing/2014/main" val="1371366868"/>
                    </a:ext>
                  </a:extLst>
                </a:gridCol>
                <a:gridCol w="782078">
                  <a:extLst>
                    <a:ext uri="{9D8B030D-6E8A-4147-A177-3AD203B41FA5}">
                      <a16:colId xmlns:a16="http://schemas.microsoft.com/office/drawing/2014/main" val="1241661997"/>
                    </a:ext>
                  </a:extLst>
                </a:gridCol>
                <a:gridCol w="782078">
                  <a:extLst>
                    <a:ext uri="{9D8B030D-6E8A-4147-A177-3AD203B41FA5}">
                      <a16:colId xmlns:a16="http://schemas.microsoft.com/office/drawing/2014/main" val="3576002932"/>
                    </a:ext>
                  </a:extLst>
                </a:gridCol>
                <a:gridCol w="782078">
                  <a:extLst>
                    <a:ext uri="{9D8B030D-6E8A-4147-A177-3AD203B41FA5}">
                      <a16:colId xmlns:a16="http://schemas.microsoft.com/office/drawing/2014/main" val="1174855380"/>
                    </a:ext>
                  </a:extLst>
                </a:gridCol>
              </a:tblGrid>
              <a:tr h="772073">
                <a:tc>
                  <a:txBody>
                    <a:bodyPr/>
                    <a:lstStyle/>
                    <a:p>
                      <a:pPr algn="ctr"/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GB" sz="3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33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3</a:t>
                      </a:r>
                      <a:endParaRPr lang="en-GB" sz="3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2301758"/>
                  </a:ext>
                </a:extLst>
              </a:tr>
              <a:tr h="220590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1609378"/>
                  </a:ext>
                </a:extLst>
              </a:tr>
              <a:tr h="220590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3679756"/>
                  </a:ext>
                </a:extLst>
              </a:tr>
              <a:tr h="772073">
                <a:tc>
                  <a:txBody>
                    <a:bodyPr/>
                    <a:lstStyle/>
                    <a:p>
                      <a:pPr algn="ctr"/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6</a:t>
                      </a:r>
                      <a:endParaRPr lang="en-GB" sz="3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GB" sz="3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800" b="1" dirty="0" smtClean="0">
                          <a:latin typeface="Century Gothic" panose="020B0502020202020204" pitchFamily="34" charset="0"/>
                        </a:rPr>
                        <a:t>18</a:t>
                      </a:r>
                      <a:endParaRPr lang="en-GB" sz="3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587376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6388" y="4467496"/>
            <a:ext cx="32395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Don’t forget the golden rule:</a:t>
            </a:r>
          </a:p>
          <a:p>
            <a:endParaRPr lang="en-GB" dirty="0"/>
          </a:p>
          <a:p>
            <a:r>
              <a:rPr lang="en-GB" dirty="0"/>
              <a:t>What you multiply the numerator by you multiply the denominator by.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713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Did you find some of the same ones I did?</a:t>
            </a:r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lnSpc>
                <a:spcPct val="15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a fraction which is equivalent to      .</a:t>
            </a:r>
          </a:p>
          <a:p>
            <a:pPr lvl="0" defTabSz="685800">
              <a:lnSpc>
                <a:spcPct val="150000"/>
              </a:lnSpc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BE50547-326D-4E22-B4F3-672D3BC7685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13230" y="703413"/>
          <a:ext cx="347871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871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4A64D78-26E1-4A75-B677-0F57E30FEA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657831"/>
              </p:ext>
            </p:extLst>
          </p:nvPr>
        </p:nvGraphicFramePr>
        <p:xfrm>
          <a:off x="2896741" y="2020947"/>
          <a:ext cx="630231" cy="1662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0231">
                  <a:extLst>
                    <a:ext uri="{9D8B030D-6E8A-4147-A177-3AD203B41FA5}">
                      <a16:colId xmlns:a16="http://schemas.microsoft.com/office/drawing/2014/main" val="1371366868"/>
                    </a:ext>
                  </a:extLst>
                </a:gridCol>
              </a:tblGrid>
              <a:tr h="69282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GB" sz="4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301758"/>
                  </a:ext>
                </a:extLst>
              </a:tr>
              <a:tr h="138566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1609378"/>
                  </a:ext>
                </a:extLst>
              </a:tr>
              <a:tr h="138566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3679756"/>
                  </a:ext>
                </a:extLst>
              </a:tr>
              <a:tr h="69282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  <a:endParaRPr lang="en-GB" sz="4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87376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4A64D78-26E1-4A75-B677-0F57E30FEA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466884"/>
              </p:ext>
            </p:extLst>
          </p:nvPr>
        </p:nvGraphicFramePr>
        <p:xfrm>
          <a:off x="3793724" y="2003530"/>
          <a:ext cx="630231" cy="1662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0231">
                  <a:extLst>
                    <a:ext uri="{9D8B030D-6E8A-4147-A177-3AD203B41FA5}">
                      <a16:colId xmlns:a16="http://schemas.microsoft.com/office/drawing/2014/main" val="1371366868"/>
                    </a:ext>
                  </a:extLst>
                </a:gridCol>
              </a:tblGrid>
              <a:tr h="69282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GB" sz="4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301758"/>
                  </a:ext>
                </a:extLst>
              </a:tr>
              <a:tr h="138566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1609378"/>
                  </a:ext>
                </a:extLst>
              </a:tr>
              <a:tr h="138566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3679756"/>
                  </a:ext>
                </a:extLst>
              </a:tr>
              <a:tr h="69282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  <a:endParaRPr lang="en-GB" sz="4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87376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4A64D78-26E1-4A75-B677-0F57E30FEA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376778"/>
              </p:ext>
            </p:extLst>
          </p:nvPr>
        </p:nvGraphicFramePr>
        <p:xfrm>
          <a:off x="4808272" y="1985553"/>
          <a:ext cx="630231" cy="16502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0231">
                  <a:extLst>
                    <a:ext uri="{9D8B030D-6E8A-4147-A177-3AD203B41FA5}">
                      <a16:colId xmlns:a16="http://schemas.microsoft.com/office/drawing/2014/main" val="1371366868"/>
                    </a:ext>
                  </a:extLst>
                </a:gridCol>
              </a:tblGrid>
              <a:tr h="680319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en-GB" sz="4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301758"/>
                  </a:ext>
                </a:extLst>
              </a:tr>
              <a:tr h="138566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1609378"/>
                  </a:ext>
                </a:extLst>
              </a:tr>
              <a:tr h="138566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3679756"/>
                  </a:ext>
                </a:extLst>
              </a:tr>
              <a:tr h="69282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36</a:t>
                      </a:r>
                      <a:endParaRPr lang="en-GB" sz="4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873765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4A64D78-26E1-4A75-B677-0F57E30FEA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389874"/>
              </p:ext>
            </p:extLst>
          </p:nvPr>
        </p:nvGraphicFramePr>
        <p:xfrm>
          <a:off x="911186" y="1981758"/>
          <a:ext cx="630231" cy="1662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0231">
                  <a:extLst>
                    <a:ext uri="{9D8B030D-6E8A-4147-A177-3AD203B41FA5}">
                      <a16:colId xmlns:a16="http://schemas.microsoft.com/office/drawing/2014/main" val="1371366868"/>
                    </a:ext>
                  </a:extLst>
                </a:gridCol>
              </a:tblGrid>
              <a:tr h="69282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GB" sz="4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301758"/>
                  </a:ext>
                </a:extLst>
              </a:tr>
              <a:tr h="138566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1609378"/>
                  </a:ext>
                </a:extLst>
              </a:tr>
              <a:tr h="138566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3679756"/>
                  </a:ext>
                </a:extLst>
              </a:tr>
              <a:tr h="69282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  <a:endParaRPr lang="en-GB" sz="4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873765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4A64D78-26E1-4A75-B677-0F57E30FEA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888641"/>
              </p:ext>
            </p:extLst>
          </p:nvPr>
        </p:nvGraphicFramePr>
        <p:xfrm>
          <a:off x="2056364" y="1990467"/>
          <a:ext cx="630231" cy="1662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0231">
                  <a:extLst>
                    <a:ext uri="{9D8B030D-6E8A-4147-A177-3AD203B41FA5}">
                      <a16:colId xmlns:a16="http://schemas.microsoft.com/office/drawing/2014/main" val="1371366868"/>
                    </a:ext>
                  </a:extLst>
                </a:gridCol>
              </a:tblGrid>
              <a:tr h="69282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301758"/>
                  </a:ext>
                </a:extLst>
              </a:tr>
              <a:tr h="138566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1609378"/>
                  </a:ext>
                </a:extLst>
              </a:tr>
              <a:tr h="138566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3679756"/>
                  </a:ext>
                </a:extLst>
              </a:tr>
              <a:tr h="69282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873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849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Now lets try looking at some equivalent fractions using our knowledge of multiplication.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What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have the numerator and denominator been multiplied by to make the equivalent fraction?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4D324F9-FEB0-4345-ACC2-881E5367DB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341893"/>
              </p:ext>
            </p:extLst>
          </p:nvPr>
        </p:nvGraphicFramePr>
        <p:xfrm>
          <a:off x="2560943" y="2202359"/>
          <a:ext cx="4022115" cy="1985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078">
                  <a:extLst>
                    <a:ext uri="{9D8B030D-6E8A-4147-A177-3AD203B41FA5}">
                      <a16:colId xmlns:a16="http://schemas.microsoft.com/office/drawing/2014/main" val="3944969132"/>
                    </a:ext>
                  </a:extLst>
                </a:gridCol>
                <a:gridCol w="893803">
                  <a:extLst>
                    <a:ext uri="{9D8B030D-6E8A-4147-A177-3AD203B41FA5}">
                      <a16:colId xmlns:a16="http://schemas.microsoft.com/office/drawing/2014/main" val="1371366868"/>
                    </a:ext>
                  </a:extLst>
                </a:gridCol>
                <a:gridCol w="782078">
                  <a:extLst>
                    <a:ext uri="{9D8B030D-6E8A-4147-A177-3AD203B41FA5}">
                      <a16:colId xmlns:a16="http://schemas.microsoft.com/office/drawing/2014/main" val="1241661997"/>
                    </a:ext>
                  </a:extLst>
                </a:gridCol>
                <a:gridCol w="782078">
                  <a:extLst>
                    <a:ext uri="{9D8B030D-6E8A-4147-A177-3AD203B41FA5}">
                      <a16:colId xmlns:a16="http://schemas.microsoft.com/office/drawing/2014/main" val="3576002932"/>
                    </a:ext>
                  </a:extLst>
                </a:gridCol>
                <a:gridCol w="782078">
                  <a:extLst>
                    <a:ext uri="{9D8B030D-6E8A-4147-A177-3AD203B41FA5}">
                      <a16:colId xmlns:a16="http://schemas.microsoft.com/office/drawing/2014/main" val="1174855380"/>
                    </a:ext>
                  </a:extLst>
                </a:gridCol>
              </a:tblGrid>
              <a:tr h="772073">
                <a:tc>
                  <a:txBody>
                    <a:bodyPr/>
                    <a:lstStyle/>
                    <a:p>
                      <a:pPr algn="ctr"/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33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2301758"/>
                  </a:ext>
                </a:extLst>
              </a:tr>
              <a:tr h="220590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1609378"/>
                  </a:ext>
                </a:extLst>
              </a:tr>
              <a:tr h="220590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3679756"/>
                  </a:ext>
                </a:extLst>
              </a:tr>
              <a:tr h="772073">
                <a:tc>
                  <a:txBody>
                    <a:bodyPr/>
                    <a:lstStyle/>
                    <a:p>
                      <a:pPr algn="ctr"/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5873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039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have the numerator and denominator been multiplied by to make the equivalent fraction?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92DBBD3-F5FB-4AFA-BFD7-1996C6F9C7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639960"/>
              </p:ext>
            </p:extLst>
          </p:nvPr>
        </p:nvGraphicFramePr>
        <p:xfrm>
          <a:off x="2560943" y="2202359"/>
          <a:ext cx="4022115" cy="1985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078">
                  <a:extLst>
                    <a:ext uri="{9D8B030D-6E8A-4147-A177-3AD203B41FA5}">
                      <a16:colId xmlns:a16="http://schemas.microsoft.com/office/drawing/2014/main" val="3944969132"/>
                    </a:ext>
                  </a:extLst>
                </a:gridCol>
                <a:gridCol w="893803">
                  <a:extLst>
                    <a:ext uri="{9D8B030D-6E8A-4147-A177-3AD203B41FA5}">
                      <a16:colId xmlns:a16="http://schemas.microsoft.com/office/drawing/2014/main" val="1371366868"/>
                    </a:ext>
                  </a:extLst>
                </a:gridCol>
                <a:gridCol w="782078">
                  <a:extLst>
                    <a:ext uri="{9D8B030D-6E8A-4147-A177-3AD203B41FA5}">
                      <a16:colId xmlns:a16="http://schemas.microsoft.com/office/drawing/2014/main" val="1241661997"/>
                    </a:ext>
                  </a:extLst>
                </a:gridCol>
                <a:gridCol w="782078">
                  <a:extLst>
                    <a:ext uri="{9D8B030D-6E8A-4147-A177-3AD203B41FA5}">
                      <a16:colId xmlns:a16="http://schemas.microsoft.com/office/drawing/2014/main" val="3576002932"/>
                    </a:ext>
                  </a:extLst>
                </a:gridCol>
                <a:gridCol w="782078">
                  <a:extLst>
                    <a:ext uri="{9D8B030D-6E8A-4147-A177-3AD203B41FA5}">
                      <a16:colId xmlns:a16="http://schemas.microsoft.com/office/drawing/2014/main" val="1174855380"/>
                    </a:ext>
                  </a:extLst>
                </a:gridCol>
              </a:tblGrid>
              <a:tr h="772073">
                <a:tc>
                  <a:txBody>
                    <a:bodyPr/>
                    <a:lstStyle/>
                    <a:p>
                      <a:pPr algn="ctr"/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33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2301758"/>
                  </a:ext>
                </a:extLst>
              </a:tr>
              <a:tr h="220590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1609378"/>
                  </a:ext>
                </a:extLst>
              </a:tr>
              <a:tr h="220590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3679756"/>
                  </a:ext>
                </a:extLst>
              </a:tr>
              <a:tr h="772073">
                <a:tc>
                  <a:txBody>
                    <a:bodyPr/>
                    <a:lstStyle/>
                    <a:p>
                      <a:pPr algn="ctr"/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5873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953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fractions which are equivalent to       .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745AD3-C986-4DD2-AABD-A247540E5B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157877"/>
              </p:ext>
            </p:extLst>
          </p:nvPr>
        </p:nvGraphicFramePr>
        <p:xfrm>
          <a:off x="5727189" y="420626"/>
          <a:ext cx="347871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871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2D25E67-8568-465F-AB33-78194FC06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392915"/>
              </p:ext>
            </p:extLst>
          </p:nvPr>
        </p:nvGraphicFramePr>
        <p:xfrm>
          <a:off x="735823" y="1199004"/>
          <a:ext cx="841845" cy="1338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1845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669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669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F3F0AF3-38C1-4D68-BB1B-A1929E03B2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516943"/>
              </p:ext>
            </p:extLst>
          </p:nvPr>
        </p:nvGraphicFramePr>
        <p:xfrm>
          <a:off x="2585825" y="1159816"/>
          <a:ext cx="841845" cy="1338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1845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669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669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A60CCB5-5795-4786-BAFE-E1E57F81E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246043"/>
              </p:ext>
            </p:extLst>
          </p:nvPr>
        </p:nvGraphicFramePr>
        <p:xfrm>
          <a:off x="4070066" y="1185941"/>
          <a:ext cx="841845" cy="1338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1845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669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669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2B78F04-25EA-4591-B04D-2946848AD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038742"/>
              </p:ext>
            </p:extLst>
          </p:nvPr>
        </p:nvGraphicFramePr>
        <p:xfrm>
          <a:off x="1595510" y="2860523"/>
          <a:ext cx="841845" cy="1338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1845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669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669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F966FE2-7B30-4349-AD38-FDDEC4536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176206"/>
              </p:ext>
            </p:extLst>
          </p:nvPr>
        </p:nvGraphicFramePr>
        <p:xfrm>
          <a:off x="3445511" y="2795210"/>
          <a:ext cx="841845" cy="1338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1845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669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669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4137" y="4676503"/>
            <a:ext cx="6622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 could we work this one out???????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Using our knowledge of multiples …..of course.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755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fractions which are equivalent to       .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745AD3-C986-4DD2-AABD-A247540E5B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157877"/>
              </p:ext>
            </p:extLst>
          </p:nvPr>
        </p:nvGraphicFramePr>
        <p:xfrm>
          <a:off x="5727189" y="420626"/>
          <a:ext cx="347871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871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2D25E67-8568-465F-AB33-78194FC06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392915"/>
              </p:ext>
            </p:extLst>
          </p:nvPr>
        </p:nvGraphicFramePr>
        <p:xfrm>
          <a:off x="735823" y="1199004"/>
          <a:ext cx="841845" cy="1338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1845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669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669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F3F0AF3-38C1-4D68-BB1B-A1929E03B2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516943"/>
              </p:ext>
            </p:extLst>
          </p:nvPr>
        </p:nvGraphicFramePr>
        <p:xfrm>
          <a:off x="2585825" y="1159816"/>
          <a:ext cx="841845" cy="1338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1845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669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669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A60CCB5-5795-4786-BAFE-E1E57F81E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246043"/>
              </p:ext>
            </p:extLst>
          </p:nvPr>
        </p:nvGraphicFramePr>
        <p:xfrm>
          <a:off x="4070066" y="1185941"/>
          <a:ext cx="841845" cy="1338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1845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669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669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2B78F04-25EA-4591-B04D-2946848AD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889604"/>
              </p:ext>
            </p:extLst>
          </p:nvPr>
        </p:nvGraphicFramePr>
        <p:xfrm>
          <a:off x="7317041" y="1188478"/>
          <a:ext cx="841845" cy="1338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1845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669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669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F966FE2-7B30-4349-AD38-FDDEC4536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077260"/>
              </p:ext>
            </p:extLst>
          </p:nvPr>
        </p:nvGraphicFramePr>
        <p:xfrm>
          <a:off x="5496380" y="1175416"/>
          <a:ext cx="841845" cy="1338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1845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669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669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92DBBD3-F5FB-4AFA-BFD7-1996C6F9C7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11261"/>
              </p:ext>
            </p:extLst>
          </p:nvPr>
        </p:nvGraphicFramePr>
        <p:xfrm>
          <a:off x="614577" y="2907753"/>
          <a:ext cx="4022115" cy="1985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078">
                  <a:extLst>
                    <a:ext uri="{9D8B030D-6E8A-4147-A177-3AD203B41FA5}">
                      <a16:colId xmlns:a16="http://schemas.microsoft.com/office/drawing/2014/main" val="3944969132"/>
                    </a:ext>
                  </a:extLst>
                </a:gridCol>
                <a:gridCol w="893803">
                  <a:extLst>
                    <a:ext uri="{9D8B030D-6E8A-4147-A177-3AD203B41FA5}">
                      <a16:colId xmlns:a16="http://schemas.microsoft.com/office/drawing/2014/main" val="1371366868"/>
                    </a:ext>
                  </a:extLst>
                </a:gridCol>
                <a:gridCol w="782078">
                  <a:extLst>
                    <a:ext uri="{9D8B030D-6E8A-4147-A177-3AD203B41FA5}">
                      <a16:colId xmlns:a16="http://schemas.microsoft.com/office/drawing/2014/main" val="1241661997"/>
                    </a:ext>
                  </a:extLst>
                </a:gridCol>
                <a:gridCol w="782078">
                  <a:extLst>
                    <a:ext uri="{9D8B030D-6E8A-4147-A177-3AD203B41FA5}">
                      <a16:colId xmlns:a16="http://schemas.microsoft.com/office/drawing/2014/main" val="3576002932"/>
                    </a:ext>
                  </a:extLst>
                </a:gridCol>
                <a:gridCol w="782078">
                  <a:extLst>
                    <a:ext uri="{9D8B030D-6E8A-4147-A177-3AD203B41FA5}">
                      <a16:colId xmlns:a16="http://schemas.microsoft.com/office/drawing/2014/main" val="1174855380"/>
                    </a:ext>
                  </a:extLst>
                </a:gridCol>
              </a:tblGrid>
              <a:tr h="772073">
                <a:tc>
                  <a:txBody>
                    <a:bodyPr/>
                    <a:lstStyle/>
                    <a:p>
                      <a:pPr algn="ctr"/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1</a:t>
                      </a:r>
                      <a:endParaRPr lang="en-GB" sz="3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33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4</a:t>
                      </a:r>
                      <a:endParaRPr lang="en-GB" sz="3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2301758"/>
                  </a:ext>
                </a:extLst>
              </a:tr>
              <a:tr h="220590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1609378"/>
                  </a:ext>
                </a:extLst>
              </a:tr>
              <a:tr h="220590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3679756"/>
                  </a:ext>
                </a:extLst>
              </a:tr>
              <a:tr h="772073">
                <a:tc>
                  <a:txBody>
                    <a:bodyPr/>
                    <a:lstStyle/>
                    <a:p>
                      <a:pPr algn="ctr"/>
                      <a:r>
                        <a:rPr lang="en-GB" sz="3800" b="1" dirty="0">
                          <a:latin typeface="Century Gothic" panose="020B0502020202020204" pitchFamily="34" charset="0"/>
                        </a:rPr>
                        <a:t>4</a:t>
                      </a:r>
                      <a:endParaRPr lang="en-GB" sz="3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800" b="1" dirty="0" smtClean="0">
                          <a:latin typeface="Century Gothic" panose="020B0502020202020204" pitchFamily="34" charset="0"/>
                        </a:rPr>
                        <a:t>16</a:t>
                      </a:r>
                      <a:endParaRPr lang="en-GB" sz="3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587376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86400" y="3213463"/>
            <a:ext cx="28738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Try this with each fraction. </a:t>
            </a:r>
          </a:p>
          <a:p>
            <a:endParaRPr lang="en-GB" dirty="0"/>
          </a:p>
          <a:p>
            <a:r>
              <a:rPr lang="en-GB" dirty="0" smtClean="0"/>
              <a:t>Don’t forget the golden rule:</a:t>
            </a:r>
          </a:p>
          <a:p>
            <a:endParaRPr lang="en-GB" dirty="0"/>
          </a:p>
          <a:p>
            <a:r>
              <a:rPr lang="en-GB" dirty="0" smtClean="0"/>
              <a:t>What you multiply the numerator by you multiply the denominator by.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776548" y="5133703"/>
            <a:ext cx="2037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Remember it might not always be 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5867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Were you correct?</a:t>
            </a:r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fractions which are equivalent to       .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745AD3-C986-4DD2-AABD-A247540E5B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27189" y="655757"/>
          <a:ext cx="347871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871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2D25E67-8568-465F-AB33-78194FC06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861427"/>
              </p:ext>
            </p:extLst>
          </p:nvPr>
        </p:nvGraphicFramePr>
        <p:xfrm>
          <a:off x="1310589" y="1865210"/>
          <a:ext cx="841845" cy="1338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1845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669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669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F3F0AF3-38C1-4D68-BB1B-A1929E03B2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257313"/>
              </p:ext>
            </p:extLst>
          </p:nvPr>
        </p:nvGraphicFramePr>
        <p:xfrm>
          <a:off x="4022739" y="1865210"/>
          <a:ext cx="841845" cy="1338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1845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669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669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A60CCB5-5795-4786-BAFE-E1E57F81E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399387"/>
              </p:ext>
            </p:extLst>
          </p:nvPr>
        </p:nvGraphicFramePr>
        <p:xfrm>
          <a:off x="6734889" y="1865210"/>
          <a:ext cx="841845" cy="1338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1845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669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669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2B78F04-25EA-4591-B04D-2946848AD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012635"/>
              </p:ext>
            </p:extLst>
          </p:nvPr>
        </p:nvGraphicFramePr>
        <p:xfrm>
          <a:off x="2666664" y="3761861"/>
          <a:ext cx="841845" cy="1338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1845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669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669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F966FE2-7B30-4349-AD38-FDDEC4536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557766"/>
              </p:ext>
            </p:extLst>
          </p:nvPr>
        </p:nvGraphicFramePr>
        <p:xfrm>
          <a:off x="5378814" y="3761861"/>
          <a:ext cx="841845" cy="1338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1845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669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669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39B7E54F-DA1E-4687-B8A1-200BBE6E4133}"/>
              </a:ext>
            </a:extLst>
          </p:cNvPr>
          <p:cNvSpPr/>
          <p:nvPr/>
        </p:nvSpPr>
        <p:spPr>
          <a:xfrm>
            <a:off x="1028206" y="1850256"/>
            <a:ext cx="1406610" cy="13664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C52B5C6-3C0F-4DB3-A058-934F4ADED846}"/>
              </a:ext>
            </a:extLst>
          </p:cNvPr>
          <p:cNvSpPr/>
          <p:nvPr/>
        </p:nvSpPr>
        <p:spPr>
          <a:xfrm>
            <a:off x="6452507" y="1850256"/>
            <a:ext cx="1406610" cy="13664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5739563-9AC2-4AD6-A89C-599979E424F0}"/>
              </a:ext>
            </a:extLst>
          </p:cNvPr>
          <p:cNvSpPr/>
          <p:nvPr/>
        </p:nvSpPr>
        <p:spPr>
          <a:xfrm>
            <a:off x="5096431" y="3747706"/>
            <a:ext cx="1406610" cy="13664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5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Fill in the missing divisor.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056C55D-EBB4-354F-BA8C-4CEAF9B5A59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37690" y="3021983"/>
          <a:ext cx="3429070" cy="1502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7051">
                  <a:extLst>
                    <a:ext uri="{9D8B030D-6E8A-4147-A177-3AD203B41FA5}">
                      <a16:colId xmlns:a16="http://schemas.microsoft.com/office/drawing/2014/main" val="3088538884"/>
                    </a:ext>
                  </a:extLst>
                </a:gridCol>
                <a:gridCol w="2014968">
                  <a:extLst>
                    <a:ext uri="{9D8B030D-6E8A-4147-A177-3AD203B41FA5}">
                      <a16:colId xmlns:a16="http://schemas.microsoft.com/office/drawing/2014/main" val="3070545187"/>
                    </a:ext>
                  </a:extLst>
                </a:gridCol>
                <a:gridCol w="707051">
                  <a:extLst>
                    <a:ext uri="{9D8B030D-6E8A-4147-A177-3AD203B41FA5}">
                      <a16:colId xmlns:a16="http://schemas.microsoft.com/office/drawing/2014/main" val="2632518238"/>
                    </a:ext>
                  </a:extLst>
                </a:gridCol>
              </a:tblGrid>
              <a:tr h="751039">
                <a:tc>
                  <a:txBody>
                    <a:bodyPr/>
                    <a:lstStyle/>
                    <a:p>
                      <a:pPr algn="ctr"/>
                      <a:r>
                        <a:rPr lang="en-US" sz="3700" b="1" i="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700" b="1" i="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="1" i="0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1968841"/>
                  </a:ext>
                </a:extLst>
              </a:tr>
              <a:tr h="751039">
                <a:tc>
                  <a:txBody>
                    <a:bodyPr/>
                    <a:lstStyle/>
                    <a:p>
                      <a:pPr algn="ctr"/>
                      <a:r>
                        <a:rPr lang="en-US" sz="3700" b="1" i="0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="1" i="0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0746090"/>
                  </a:ext>
                </a:extLst>
              </a:tr>
            </a:tbl>
          </a:graphicData>
        </a:graphic>
      </p:graphicFrame>
      <p:sp>
        <p:nvSpPr>
          <p:cNvPr id="9" name="Arrow: Curved Down 53">
            <a:extLst>
              <a:ext uri="{FF2B5EF4-FFF2-40B4-BE49-F238E27FC236}">
                <a16:creationId xmlns:a16="http://schemas.microsoft.com/office/drawing/2014/main" id="{9C0BC214-63CF-E741-8A3B-F11E2BF23ECF}"/>
              </a:ext>
            </a:extLst>
          </p:cNvPr>
          <p:cNvSpPr/>
          <p:nvPr/>
        </p:nvSpPr>
        <p:spPr>
          <a:xfrm flipH="1" flipV="1">
            <a:off x="3246709" y="4350553"/>
            <a:ext cx="2811032" cy="875677"/>
          </a:xfrm>
          <a:prstGeom prst="curvedDownArrow">
            <a:avLst>
              <a:gd name="adj1" fmla="val 0"/>
              <a:gd name="adj2" fmla="val 34519"/>
              <a:gd name="adj3" fmla="val 36069"/>
            </a:avLst>
          </a:prstGeom>
          <a:solidFill>
            <a:srgbClr val="7030A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>
              <a:solidFill>
                <a:schemeClr val="tx1"/>
              </a:solidFill>
            </a:endParaRPr>
          </a:p>
        </p:txBody>
      </p:sp>
      <p:sp>
        <p:nvSpPr>
          <p:cNvPr id="10" name="Arrow: Curved Down 58">
            <a:extLst>
              <a:ext uri="{FF2B5EF4-FFF2-40B4-BE49-F238E27FC236}">
                <a16:creationId xmlns:a16="http://schemas.microsoft.com/office/drawing/2014/main" id="{8B0E47A0-D732-064F-AC7C-84CBD8325EAB}"/>
              </a:ext>
            </a:extLst>
          </p:cNvPr>
          <p:cNvSpPr/>
          <p:nvPr/>
        </p:nvSpPr>
        <p:spPr>
          <a:xfrm flipH="1">
            <a:off x="3246709" y="2298548"/>
            <a:ext cx="2811032" cy="875677"/>
          </a:xfrm>
          <a:prstGeom prst="curvedDownArrow">
            <a:avLst>
              <a:gd name="adj1" fmla="val 0"/>
              <a:gd name="adj2" fmla="val 34519"/>
              <a:gd name="adj3" fmla="val 36069"/>
            </a:avLst>
          </a:prstGeom>
          <a:solidFill>
            <a:srgbClr val="7030A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>
              <a:solidFill>
                <a:schemeClr val="tx1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86A144D-D42E-6E42-8DC5-3256152CA3B9}"/>
              </a:ext>
            </a:extLst>
          </p:cNvPr>
          <p:cNvSpPr/>
          <p:nvPr/>
        </p:nvSpPr>
        <p:spPr>
          <a:xfrm>
            <a:off x="4022167" y="1670229"/>
            <a:ext cx="1260117" cy="5287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÷ ?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29890C2-5C36-7346-B641-AA1DD7BCFBC1}"/>
              </a:ext>
            </a:extLst>
          </p:cNvPr>
          <p:cNvSpPr/>
          <p:nvPr/>
        </p:nvSpPr>
        <p:spPr>
          <a:xfrm>
            <a:off x="4022167" y="5347097"/>
            <a:ext cx="1260117" cy="5287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÷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9614F9-292D-4C78-BC85-90B48AB47BFE}"/>
              </a:ext>
            </a:extLst>
          </p:cNvPr>
          <p:cNvSpPr txBox="1"/>
          <p:nvPr/>
        </p:nvSpPr>
        <p:spPr>
          <a:xfrm>
            <a:off x="8200707" y="5978977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1089517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Fill in the missing divisor.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056C55D-EBB4-354F-BA8C-4CEAF9B5A59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37690" y="3021983"/>
          <a:ext cx="3429070" cy="1502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7051">
                  <a:extLst>
                    <a:ext uri="{9D8B030D-6E8A-4147-A177-3AD203B41FA5}">
                      <a16:colId xmlns:a16="http://schemas.microsoft.com/office/drawing/2014/main" val="3088538884"/>
                    </a:ext>
                  </a:extLst>
                </a:gridCol>
                <a:gridCol w="2014968">
                  <a:extLst>
                    <a:ext uri="{9D8B030D-6E8A-4147-A177-3AD203B41FA5}">
                      <a16:colId xmlns:a16="http://schemas.microsoft.com/office/drawing/2014/main" val="3070545187"/>
                    </a:ext>
                  </a:extLst>
                </a:gridCol>
                <a:gridCol w="707051">
                  <a:extLst>
                    <a:ext uri="{9D8B030D-6E8A-4147-A177-3AD203B41FA5}">
                      <a16:colId xmlns:a16="http://schemas.microsoft.com/office/drawing/2014/main" val="2632518238"/>
                    </a:ext>
                  </a:extLst>
                </a:gridCol>
              </a:tblGrid>
              <a:tr h="751039">
                <a:tc>
                  <a:txBody>
                    <a:bodyPr/>
                    <a:lstStyle/>
                    <a:p>
                      <a:pPr algn="ctr"/>
                      <a:r>
                        <a:rPr lang="en-US" sz="3700" b="1" i="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700" b="1" i="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="1" i="0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1968841"/>
                  </a:ext>
                </a:extLst>
              </a:tr>
              <a:tr h="751039">
                <a:tc>
                  <a:txBody>
                    <a:bodyPr/>
                    <a:lstStyle/>
                    <a:p>
                      <a:pPr algn="ctr"/>
                      <a:r>
                        <a:rPr lang="en-US" sz="3700" b="1" i="0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="1" i="0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0746090"/>
                  </a:ext>
                </a:extLst>
              </a:tr>
            </a:tbl>
          </a:graphicData>
        </a:graphic>
      </p:graphicFrame>
      <p:sp>
        <p:nvSpPr>
          <p:cNvPr id="9" name="Arrow: Curved Down 53">
            <a:extLst>
              <a:ext uri="{FF2B5EF4-FFF2-40B4-BE49-F238E27FC236}">
                <a16:creationId xmlns:a16="http://schemas.microsoft.com/office/drawing/2014/main" id="{9C0BC214-63CF-E741-8A3B-F11E2BF23ECF}"/>
              </a:ext>
            </a:extLst>
          </p:cNvPr>
          <p:cNvSpPr/>
          <p:nvPr/>
        </p:nvSpPr>
        <p:spPr>
          <a:xfrm flipH="1" flipV="1">
            <a:off x="3246709" y="4350553"/>
            <a:ext cx="2811032" cy="875677"/>
          </a:xfrm>
          <a:prstGeom prst="curvedDownArrow">
            <a:avLst>
              <a:gd name="adj1" fmla="val 0"/>
              <a:gd name="adj2" fmla="val 34519"/>
              <a:gd name="adj3" fmla="val 36069"/>
            </a:avLst>
          </a:prstGeom>
          <a:solidFill>
            <a:srgbClr val="7030A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>
              <a:solidFill>
                <a:schemeClr val="tx1"/>
              </a:solidFill>
            </a:endParaRPr>
          </a:p>
        </p:txBody>
      </p:sp>
      <p:sp>
        <p:nvSpPr>
          <p:cNvPr id="10" name="Arrow: Curved Down 58">
            <a:extLst>
              <a:ext uri="{FF2B5EF4-FFF2-40B4-BE49-F238E27FC236}">
                <a16:creationId xmlns:a16="http://schemas.microsoft.com/office/drawing/2014/main" id="{8B0E47A0-D732-064F-AC7C-84CBD8325EAB}"/>
              </a:ext>
            </a:extLst>
          </p:cNvPr>
          <p:cNvSpPr/>
          <p:nvPr/>
        </p:nvSpPr>
        <p:spPr>
          <a:xfrm flipH="1">
            <a:off x="3246709" y="2298548"/>
            <a:ext cx="2811032" cy="875677"/>
          </a:xfrm>
          <a:prstGeom prst="curvedDownArrow">
            <a:avLst>
              <a:gd name="adj1" fmla="val 0"/>
              <a:gd name="adj2" fmla="val 34519"/>
              <a:gd name="adj3" fmla="val 36069"/>
            </a:avLst>
          </a:prstGeom>
          <a:solidFill>
            <a:srgbClr val="7030A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>
              <a:solidFill>
                <a:schemeClr val="tx1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86A144D-D42E-6E42-8DC5-3256152CA3B9}"/>
              </a:ext>
            </a:extLst>
          </p:cNvPr>
          <p:cNvSpPr/>
          <p:nvPr/>
        </p:nvSpPr>
        <p:spPr>
          <a:xfrm>
            <a:off x="4022167" y="1670229"/>
            <a:ext cx="1260117" cy="5287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÷ 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8827343-44A1-2D49-BD16-F797D5FE692D}"/>
              </a:ext>
            </a:extLst>
          </p:cNvPr>
          <p:cNvSpPr/>
          <p:nvPr/>
        </p:nvSpPr>
        <p:spPr>
          <a:xfrm>
            <a:off x="4022166" y="5346922"/>
            <a:ext cx="1260117" cy="5287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÷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D163F0-4508-410D-B666-B7E05CA34B4A}"/>
              </a:ext>
            </a:extLst>
          </p:cNvPr>
          <p:cNvSpPr txBox="1"/>
          <p:nvPr/>
        </p:nvSpPr>
        <p:spPr>
          <a:xfrm>
            <a:off x="8200707" y="5978977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993203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Let’s start warming those brains up!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different representations of       below.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F3A7EC6-6020-4406-A274-7D2C40B503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885148"/>
              </p:ext>
            </p:extLst>
          </p:nvPr>
        </p:nvGraphicFramePr>
        <p:xfrm>
          <a:off x="4985012" y="698007"/>
          <a:ext cx="316246" cy="632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246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25FE1F28-6CA6-4802-AD3E-AB6DF0B057D3}"/>
              </a:ext>
            </a:extLst>
          </p:cNvPr>
          <p:cNvGrpSpPr/>
          <p:nvPr/>
        </p:nvGrpSpPr>
        <p:grpSpPr>
          <a:xfrm>
            <a:off x="1645912" y="1918208"/>
            <a:ext cx="2028932" cy="624548"/>
            <a:chOff x="304800" y="1193990"/>
            <a:chExt cx="2970560" cy="9144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DD22470-26EE-4662-BB50-C93D62D2FFBD}"/>
                </a:ext>
              </a:extLst>
            </p:cNvPr>
            <p:cNvSpPr/>
            <p:nvPr/>
          </p:nvSpPr>
          <p:spPr>
            <a:xfrm>
              <a:off x="304800" y="1193990"/>
              <a:ext cx="914400" cy="9144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0C0A904-79F5-4DAF-9D8D-9FCF1A6D5B70}"/>
                </a:ext>
              </a:extLst>
            </p:cNvPr>
            <p:cNvSpPr/>
            <p:nvPr/>
          </p:nvSpPr>
          <p:spPr>
            <a:xfrm>
              <a:off x="1332880" y="1193990"/>
              <a:ext cx="914400" cy="914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E5CFCAD-3090-4AA3-BCA7-5AB838F8C6BD}"/>
                </a:ext>
              </a:extLst>
            </p:cNvPr>
            <p:cNvSpPr/>
            <p:nvPr/>
          </p:nvSpPr>
          <p:spPr>
            <a:xfrm>
              <a:off x="2360960" y="1193990"/>
              <a:ext cx="914400" cy="914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F7AFA7F-4B4E-40C1-876E-0AD129ADC5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01" b="95291" l="870" r="95362">
                        <a14:foregroundMark x1="44058" y1="12188" x2="93623" y2="55956"/>
                        <a14:foregroundMark x1="93623" y1="55956" x2="92754" y2="54848"/>
                        <a14:foregroundMark x1="54783" y1="12465" x2="26377" y2="19391"/>
                        <a14:foregroundMark x1="8116" y1="35457" x2="5507" y2="54571"/>
                        <a14:foregroundMark x1="64638" y1="60942" x2="38841" y2="72299"/>
                        <a14:foregroundMark x1="4638" y1="34626" x2="5797" y2="49584"/>
                        <a14:foregroundMark x1="3188" y1="41274" x2="3188" y2="41274"/>
                        <a14:foregroundMark x1="1739" y1="48753" x2="1739" y2="48753"/>
                        <a14:foregroundMark x1="36232" y1="14681" x2="36232" y2="14681"/>
                        <a14:foregroundMark x1="55942" y1="14127" x2="55942" y2="14127"/>
                        <a14:foregroundMark x1="70435" y1="20222" x2="70435" y2="20222"/>
                        <a14:foregroundMark x1="59420" y1="14404" x2="84348" y2="30748"/>
                        <a14:foregroundMark x1="84348" y1="30748" x2="84928" y2="31579"/>
                        <a14:foregroundMark x1="44058" y1="19945" x2="65507" y2="47368"/>
                        <a14:foregroundMark x1="84058" y1="53186" x2="37681" y2="55956"/>
                        <a14:foregroundMark x1="82899" y1="60942" x2="31884" y2="75346"/>
                        <a14:foregroundMark x1="76232" y1="73407" x2="35072" y2="78670"/>
                        <a14:foregroundMark x1="69275" y1="78670" x2="34783" y2="81163"/>
                        <a14:foregroundMark x1="34783" y1="81163" x2="33623" y2="80609"/>
                        <a14:foregroundMark x1="66957" y1="85319" x2="28696" y2="84488"/>
                        <a14:foregroundMark x1="28696" y1="84488" x2="28696" y2="84488"/>
                        <a14:foregroundMark x1="51014" y1="91413" x2="30435" y2="85319"/>
                        <a14:foregroundMark x1="68696" y1="86427" x2="83768" y2="66482"/>
                        <a14:foregroundMark x1="39420" y1="33795" x2="58841" y2="47645"/>
                        <a14:foregroundMark x1="42609" y1="11911" x2="69275" y2="16898"/>
                        <a14:foregroundMark x1="69275" y1="16898" x2="91884" y2="36565"/>
                        <a14:foregroundMark x1="91884" y1="36565" x2="92464" y2="38781"/>
                        <a14:foregroundMark x1="48986" y1="5817" x2="48986" y2="5817"/>
                        <a14:foregroundMark x1="45507" y1="5817" x2="45507" y2="5817"/>
                        <a14:foregroundMark x1="42899" y1="5817" x2="42899" y2="5817"/>
                        <a14:foregroundMark x1="37681" y1="6648" x2="52464" y2="5540"/>
                        <a14:foregroundMark x1="36232" y1="8033" x2="26957" y2="13573"/>
                        <a14:foregroundMark x1="28116" y1="11357" x2="59710" y2="8310"/>
                        <a14:foregroundMark x1="59710" y1="8310" x2="60580" y2="8310"/>
                        <a14:foregroundMark x1="51884" y1="5263" x2="23478" y2="11080"/>
                        <a14:foregroundMark x1="53333" y1="4986" x2="69565" y2="11634"/>
                        <a14:foregroundMark x1="57391" y1="6925" x2="64348" y2="8587"/>
                        <a14:foregroundMark x1="57101" y1="6094" x2="68696" y2="8587"/>
                        <a14:foregroundMark x1="1449" y1="54571" x2="4928" y2="58172"/>
                        <a14:foregroundMark x1="22609" y1="87812" x2="51014" y2="89751"/>
                        <a14:foregroundMark x1="51594" y1="93352" x2="39130" y2="92521"/>
                        <a14:foregroundMark x1="28116" y1="89474" x2="39130" y2="94183"/>
                        <a14:foregroundMark x1="60870" y1="94737" x2="41159" y2="95291"/>
                        <a14:foregroundMark x1="73043" y1="87258" x2="59130" y2="93075"/>
                        <a14:foregroundMark x1="77971" y1="83657" x2="69565" y2="91136"/>
                        <a14:foregroundMark x1="86957" y1="71191" x2="82319" y2="79501"/>
                        <a14:foregroundMark x1="71014" y1="10249" x2="71014" y2="10249"/>
                        <a14:foregroundMark x1="74203" y1="11911" x2="74203" y2="11911"/>
                        <a14:foregroundMark x1="77391" y1="14681" x2="77391" y2="14681"/>
                        <a14:foregroundMark x1="80000" y1="17175" x2="80000" y2="17175"/>
                        <a14:foregroundMark x1="82609" y1="18837" x2="82609" y2="18837"/>
                        <a14:foregroundMark x1="86667" y1="22438" x2="86667" y2="22438"/>
                        <a14:foregroundMark x1="88986" y1="26039" x2="88986" y2="26039"/>
                        <a14:foregroundMark x1="91014" y1="29640" x2="91014" y2="29640"/>
                        <a14:foregroundMark x1="93043" y1="35180" x2="93043" y2="35180"/>
                        <a14:foregroundMark x1="94783" y1="41274" x2="94783" y2="41274"/>
                        <a14:foregroundMark x1="95362" y1="48753" x2="95362" y2="4875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6321" y="3398515"/>
            <a:ext cx="1776811" cy="1859213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A73CC59-D2E4-4C9F-A000-5FCF7EDD5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972677"/>
              </p:ext>
            </p:extLst>
          </p:nvPr>
        </p:nvGraphicFramePr>
        <p:xfrm>
          <a:off x="1868378" y="3378201"/>
          <a:ext cx="1584000" cy="19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000">
                  <a:extLst>
                    <a:ext uri="{9D8B030D-6E8A-4147-A177-3AD203B41FA5}">
                      <a16:colId xmlns:a16="http://schemas.microsoft.com/office/drawing/2014/main" val="2995497172"/>
                    </a:ext>
                  </a:extLst>
                </a:gridCol>
              </a:tblGrid>
              <a:tr h="475200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0584" marR="100584" marT="50292" marB="5029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592479"/>
                  </a:ext>
                </a:extLst>
              </a:tr>
              <a:tr h="475200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0584" marR="100584" marT="50292" marB="5029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631506"/>
                  </a:ext>
                </a:extLst>
              </a:tr>
              <a:tr h="475200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0584" marR="100584" marT="50292" marB="5029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247993"/>
                  </a:ext>
                </a:extLst>
              </a:tr>
              <a:tr h="475200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0584" marR="100584" marT="50292" marB="5029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45651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22D87EE-E305-4CE3-AD1E-0A90DE7F3A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158384"/>
              </p:ext>
            </p:extLst>
          </p:nvPr>
        </p:nvGraphicFramePr>
        <p:xfrm>
          <a:off x="4886726" y="2022968"/>
          <a:ext cx="2376000" cy="5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221308107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1609869363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1990850793"/>
                    </a:ext>
                  </a:extLst>
                </a:gridCol>
              </a:tblGrid>
              <a:tr h="514800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00584" marR="100584" marT="50292" marB="5029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00584" marR="100584" marT="50292" marB="5029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0584" marR="100584" marT="50292" marB="5029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709834"/>
                  </a:ext>
                </a:extLst>
              </a:tr>
            </a:tbl>
          </a:graphicData>
        </a:graphic>
      </p:graphicFrame>
      <p:pic>
        <p:nvPicPr>
          <p:cNvPr id="1028" name="Picture 4" descr="Brain Exercise Clipart - Brain Warm Up Clipart | Transparent PNG ...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191" y="418010"/>
            <a:ext cx="1887795" cy="146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equivalent fractions.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38A0E4B-5402-EC49-B79F-17E880A1EAF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04067" y="1737862"/>
          <a:ext cx="2535866" cy="3129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444">
                  <a:extLst>
                    <a:ext uri="{9D8B030D-6E8A-4147-A177-3AD203B41FA5}">
                      <a16:colId xmlns:a16="http://schemas.microsoft.com/office/drawing/2014/main" val="3088538884"/>
                    </a:ext>
                  </a:extLst>
                </a:gridCol>
                <a:gridCol w="1604978">
                  <a:extLst>
                    <a:ext uri="{9D8B030D-6E8A-4147-A177-3AD203B41FA5}">
                      <a16:colId xmlns:a16="http://schemas.microsoft.com/office/drawing/2014/main" val="3070545187"/>
                    </a:ext>
                  </a:extLst>
                </a:gridCol>
                <a:gridCol w="465444">
                  <a:extLst>
                    <a:ext uri="{9D8B030D-6E8A-4147-A177-3AD203B41FA5}">
                      <a16:colId xmlns:a16="http://schemas.microsoft.com/office/drawing/2014/main" val="2632518238"/>
                    </a:ext>
                  </a:extLst>
                </a:gridCol>
              </a:tblGrid>
              <a:tr h="494397"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1968841"/>
                  </a:ext>
                </a:extLst>
              </a:tr>
              <a:tr h="494397"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99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0746090"/>
                  </a:ext>
                </a:extLst>
              </a:tr>
              <a:tr h="81784"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3464649"/>
                  </a:ext>
                </a:extLst>
              </a:tr>
              <a:tr h="494397"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9846684"/>
                  </a:ext>
                </a:extLst>
              </a:tr>
              <a:tr h="494397"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5103627"/>
                  </a:ext>
                </a:extLst>
              </a:tr>
              <a:tr h="81784"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18781"/>
                  </a:ext>
                </a:extLst>
              </a:tr>
              <a:tr h="494397"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4778715"/>
                  </a:ext>
                </a:extLst>
              </a:tr>
              <a:tr h="494397"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25832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1A89E75-CE98-4F8A-8961-8087D0F1FD5E}"/>
              </a:ext>
            </a:extLst>
          </p:cNvPr>
          <p:cNvSpPr txBox="1"/>
          <p:nvPr/>
        </p:nvSpPr>
        <p:spPr>
          <a:xfrm>
            <a:off x="8200707" y="5978977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901692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equivalent fractions.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38A0E4B-5402-EC49-B79F-17E880A1EAF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04067" y="1737862"/>
          <a:ext cx="2535866" cy="3129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444">
                  <a:extLst>
                    <a:ext uri="{9D8B030D-6E8A-4147-A177-3AD203B41FA5}">
                      <a16:colId xmlns:a16="http://schemas.microsoft.com/office/drawing/2014/main" val="3088538884"/>
                    </a:ext>
                  </a:extLst>
                </a:gridCol>
                <a:gridCol w="1604978">
                  <a:extLst>
                    <a:ext uri="{9D8B030D-6E8A-4147-A177-3AD203B41FA5}">
                      <a16:colId xmlns:a16="http://schemas.microsoft.com/office/drawing/2014/main" val="3070545187"/>
                    </a:ext>
                  </a:extLst>
                </a:gridCol>
                <a:gridCol w="465444">
                  <a:extLst>
                    <a:ext uri="{9D8B030D-6E8A-4147-A177-3AD203B41FA5}">
                      <a16:colId xmlns:a16="http://schemas.microsoft.com/office/drawing/2014/main" val="2632518238"/>
                    </a:ext>
                  </a:extLst>
                </a:gridCol>
              </a:tblGrid>
              <a:tr h="494397"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1968841"/>
                  </a:ext>
                </a:extLst>
              </a:tr>
              <a:tr h="494397"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99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0746090"/>
                  </a:ext>
                </a:extLst>
              </a:tr>
              <a:tr h="81784"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3464649"/>
                  </a:ext>
                </a:extLst>
              </a:tr>
              <a:tr h="494397"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9846684"/>
                  </a:ext>
                </a:extLst>
              </a:tr>
              <a:tr h="494397"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5103627"/>
                  </a:ext>
                </a:extLst>
              </a:tr>
              <a:tr h="81784"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18781"/>
                  </a:ext>
                </a:extLst>
              </a:tr>
              <a:tr h="494397"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4778715"/>
                  </a:ext>
                </a:extLst>
              </a:tr>
              <a:tr h="494397"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2583289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F3182B9-6BC2-AB48-B17C-7A3E94FA44F6}"/>
              </a:ext>
            </a:extLst>
          </p:cNvPr>
          <p:cNvCxnSpPr/>
          <p:nvPr/>
        </p:nvCxnSpPr>
        <p:spPr>
          <a:xfrm>
            <a:off x="3836194" y="2228850"/>
            <a:ext cx="1471612" cy="2057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27C585-9EB7-A64F-865D-3718A12AE995}"/>
              </a:ext>
            </a:extLst>
          </p:cNvPr>
          <p:cNvCxnSpPr>
            <a:cxnSpLocks/>
          </p:cNvCxnSpPr>
          <p:nvPr/>
        </p:nvCxnSpPr>
        <p:spPr>
          <a:xfrm flipV="1">
            <a:off x="3836194" y="2228850"/>
            <a:ext cx="1471612" cy="10644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FA377A8-7618-EA47-94DC-D0103B0B6E11}"/>
              </a:ext>
            </a:extLst>
          </p:cNvPr>
          <p:cNvCxnSpPr>
            <a:cxnSpLocks/>
          </p:cNvCxnSpPr>
          <p:nvPr/>
        </p:nvCxnSpPr>
        <p:spPr>
          <a:xfrm flipV="1">
            <a:off x="3836194" y="3333526"/>
            <a:ext cx="1471612" cy="10644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041D0B7-D147-45C2-B594-28BA37D8EF91}"/>
              </a:ext>
            </a:extLst>
          </p:cNvPr>
          <p:cNvSpPr txBox="1"/>
          <p:nvPr/>
        </p:nvSpPr>
        <p:spPr>
          <a:xfrm>
            <a:off x="8200707" y="5978977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2381447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621FE3-1E05-40DC-9D42-463E2DDE6F96}"/>
              </a:ext>
            </a:extLst>
          </p:cNvPr>
          <p:cNvSpPr txBox="1"/>
          <p:nvPr/>
        </p:nvSpPr>
        <p:spPr>
          <a:xfrm>
            <a:off x="8200707" y="5978977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362075"/>
            <a:ext cx="7315200" cy="4133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5211" y="431074"/>
            <a:ext cx="747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Now try these: This is submitted work so please send me a picture of </a:t>
            </a:r>
            <a:r>
              <a:rPr lang="en-GB" smtClean="0"/>
              <a:t>your workings.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99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different representations of       below.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F3A7EC6-6020-4406-A274-7D2C40B5034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85012" y="698007"/>
          <a:ext cx="316246" cy="632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246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25FE1F28-6CA6-4802-AD3E-AB6DF0B057D3}"/>
              </a:ext>
            </a:extLst>
          </p:cNvPr>
          <p:cNvGrpSpPr/>
          <p:nvPr/>
        </p:nvGrpSpPr>
        <p:grpSpPr>
          <a:xfrm>
            <a:off x="1645912" y="1918208"/>
            <a:ext cx="2028932" cy="624548"/>
            <a:chOff x="304800" y="1193990"/>
            <a:chExt cx="2970560" cy="9144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DD22470-26EE-4662-BB50-C93D62D2FFBD}"/>
                </a:ext>
              </a:extLst>
            </p:cNvPr>
            <p:cNvSpPr/>
            <p:nvPr/>
          </p:nvSpPr>
          <p:spPr>
            <a:xfrm>
              <a:off x="304800" y="1193990"/>
              <a:ext cx="914400" cy="9144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0C0A904-79F5-4DAF-9D8D-9FCF1A6D5B70}"/>
                </a:ext>
              </a:extLst>
            </p:cNvPr>
            <p:cNvSpPr/>
            <p:nvPr/>
          </p:nvSpPr>
          <p:spPr>
            <a:xfrm>
              <a:off x="1332880" y="1193990"/>
              <a:ext cx="914400" cy="914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E5CFCAD-3090-4AA3-BCA7-5AB838F8C6BD}"/>
                </a:ext>
              </a:extLst>
            </p:cNvPr>
            <p:cNvSpPr/>
            <p:nvPr/>
          </p:nvSpPr>
          <p:spPr>
            <a:xfrm>
              <a:off x="2360960" y="1193990"/>
              <a:ext cx="914400" cy="914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F7AFA7F-4B4E-40C1-876E-0AD129ADC5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01" b="95291" l="870" r="95362">
                        <a14:foregroundMark x1="44058" y1="12188" x2="93623" y2="55956"/>
                        <a14:foregroundMark x1="93623" y1="55956" x2="92754" y2="54848"/>
                        <a14:foregroundMark x1="54783" y1="12465" x2="26377" y2="19391"/>
                        <a14:foregroundMark x1="8116" y1="35457" x2="5507" y2="54571"/>
                        <a14:foregroundMark x1="64638" y1="60942" x2="38841" y2="72299"/>
                        <a14:foregroundMark x1="4638" y1="34626" x2="5797" y2="49584"/>
                        <a14:foregroundMark x1="3188" y1="41274" x2="3188" y2="41274"/>
                        <a14:foregroundMark x1="1739" y1="48753" x2="1739" y2="48753"/>
                        <a14:foregroundMark x1="36232" y1="14681" x2="36232" y2="14681"/>
                        <a14:foregroundMark x1="55942" y1="14127" x2="55942" y2="14127"/>
                        <a14:foregroundMark x1="70435" y1="20222" x2="70435" y2="20222"/>
                        <a14:foregroundMark x1="59420" y1="14404" x2="84348" y2="30748"/>
                        <a14:foregroundMark x1="84348" y1="30748" x2="84928" y2="31579"/>
                        <a14:foregroundMark x1="44058" y1="19945" x2="65507" y2="47368"/>
                        <a14:foregroundMark x1="84058" y1="53186" x2="37681" y2="55956"/>
                        <a14:foregroundMark x1="82899" y1="60942" x2="31884" y2="75346"/>
                        <a14:foregroundMark x1="76232" y1="73407" x2="35072" y2="78670"/>
                        <a14:foregroundMark x1="69275" y1="78670" x2="34783" y2="81163"/>
                        <a14:foregroundMark x1="34783" y1="81163" x2="33623" y2="80609"/>
                        <a14:foregroundMark x1="66957" y1="85319" x2="28696" y2="84488"/>
                        <a14:foregroundMark x1="28696" y1="84488" x2="28696" y2="84488"/>
                        <a14:foregroundMark x1="51014" y1="91413" x2="30435" y2="85319"/>
                        <a14:foregroundMark x1="68696" y1="86427" x2="83768" y2="66482"/>
                        <a14:foregroundMark x1="39420" y1="33795" x2="58841" y2="47645"/>
                        <a14:foregroundMark x1="42609" y1="11911" x2="69275" y2="16898"/>
                        <a14:foregroundMark x1="69275" y1="16898" x2="91884" y2="36565"/>
                        <a14:foregroundMark x1="91884" y1="36565" x2="92464" y2="38781"/>
                        <a14:foregroundMark x1="48986" y1="5817" x2="48986" y2="5817"/>
                        <a14:foregroundMark x1="45507" y1="5817" x2="45507" y2="5817"/>
                        <a14:foregroundMark x1="42899" y1="5817" x2="42899" y2="5817"/>
                        <a14:foregroundMark x1="37681" y1="6648" x2="52464" y2="5540"/>
                        <a14:foregroundMark x1="36232" y1="8033" x2="26957" y2="13573"/>
                        <a14:foregroundMark x1="28116" y1="11357" x2="59710" y2="8310"/>
                        <a14:foregroundMark x1="59710" y1="8310" x2="60580" y2="8310"/>
                        <a14:foregroundMark x1="51884" y1="5263" x2="23478" y2="11080"/>
                        <a14:foregroundMark x1="53333" y1="4986" x2="69565" y2="11634"/>
                        <a14:foregroundMark x1="57391" y1="6925" x2="64348" y2="8587"/>
                        <a14:foregroundMark x1="57101" y1="6094" x2="68696" y2="8587"/>
                        <a14:foregroundMark x1="1449" y1="54571" x2="4928" y2="58172"/>
                        <a14:foregroundMark x1="22609" y1="87812" x2="51014" y2="89751"/>
                        <a14:foregroundMark x1="51594" y1="93352" x2="39130" y2="92521"/>
                        <a14:foregroundMark x1="28116" y1="89474" x2="39130" y2="94183"/>
                        <a14:foregroundMark x1="60870" y1="94737" x2="41159" y2="95291"/>
                        <a14:foregroundMark x1="73043" y1="87258" x2="59130" y2="93075"/>
                        <a14:foregroundMark x1="77971" y1="83657" x2="69565" y2="91136"/>
                        <a14:foregroundMark x1="86957" y1="71191" x2="82319" y2="79501"/>
                        <a14:foregroundMark x1="71014" y1="10249" x2="71014" y2="10249"/>
                        <a14:foregroundMark x1="74203" y1="11911" x2="74203" y2="11911"/>
                        <a14:foregroundMark x1="77391" y1="14681" x2="77391" y2="14681"/>
                        <a14:foregroundMark x1="80000" y1="17175" x2="80000" y2="17175"/>
                        <a14:foregroundMark x1="82609" y1="18837" x2="82609" y2="18837"/>
                        <a14:foregroundMark x1="86667" y1="22438" x2="86667" y2="22438"/>
                        <a14:foregroundMark x1="88986" y1="26039" x2="88986" y2="26039"/>
                        <a14:foregroundMark x1="91014" y1="29640" x2="91014" y2="29640"/>
                        <a14:foregroundMark x1="93043" y1="35180" x2="93043" y2="35180"/>
                        <a14:foregroundMark x1="94783" y1="41274" x2="94783" y2="41274"/>
                        <a14:foregroundMark x1="95362" y1="48753" x2="95362" y2="4875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6321" y="3398515"/>
            <a:ext cx="1776811" cy="1859213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A73CC59-D2E4-4C9F-A000-5FCF7EDD53B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68378" y="3378201"/>
          <a:ext cx="1584000" cy="19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000">
                  <a:extLst>
                    <a:ext uri="{9D8B030D-6E8A-4147-A177-3AD203B41FA5}">
                      <a16:colId xmlns:a16="http://schemas.microsoft.com/office/drawing/2014/main" val="2995497172"/>
                    </a:ext>
                  </a:extLst>
                </a:gridCol>
              </a:tblGrid>
              <a:tr h="475200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0584" marR="100584" marT="50292" marB="5029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592479"/>
                  </a:ext>
                </a:extLst>
              </a:tr>
              <a:tr h="475200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0584" marR="100584" marT="50292" marB="5029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631506"/>
                  </a:ext>
                </a:extLst>
              </a:tr>
              <a:tr h="475200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0584" marR="100584" marT="50292" marB="5029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247993"/>
                  </a:ext>
                </a:extLst>
              </a:tr>
              <a:tr h="475200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0584" marR="100584" marT="50292" marB="5029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45651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22D87EE-E305-4CE3-AD1E-0A90DE7F3A9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86726" y="2022968"/>
          <a:ext cx="2376000" cy="5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221308107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1609869363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1990850793"/>
                    </a:ext>
                  </a:extLst>
                </a:gridCol>
              </a:tblGrid>
              <a:tr h="514800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00584" marR="100584" marT="50292" marB="5029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00584" marR="100584" marT="50292" marB="5029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0584" marR="100584" marT="50292" marB="5029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709834"/>
                  </a:ext>
                </a:extLst>
              </a:tr>
            </a:tbl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20300C32-FE65-4F61-8CB4-D0BD3C3D06C8}"/>
              </a:ext>
            </a:extLst>
          </p:cNvPr>
          <p:cNvSpPr/>
          <p:nvPr/>
        </p:nvSpPr>
        <p:spPr>
          <a:xfrm>
            <a:off x="1394280" y="1682794"/>
            <a:ext cx="2532194" cy="10953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29996DE-45C2-4CA6-A040-2C0F93C65B5B}"/>
              </a:ext>
            </a:extLst>
          </p:cNvPr>
          <p:cNvSpPr/>
          <p:nvPr/>
        </p:nvSpPr>
        <p:spPr>
          <a:xfrm>
            <a:off x="4920658" y="3230237"/>
            <a:ext cx="2265360" cy="22006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4" descr="Brain Exercise Clipart - Brain Warm Up Clipart | Transparent PNG ...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191" y="418010"/>
            <a:ext cx="1887795" cy="146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232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images show     ?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2D5C86D-BE07-6745-A3E4-6CFA9FBC6AF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21111" y="729158"/>
          <a:ext cx="216000" cy="61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4208041135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811419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286479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8E145FF-2A95-F946-8369-6FD25E82B3A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13101" y="2244201"/>
          <a:ext cx="1515702" cy="11077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5234">
                  <a:extLst>
                    <a:ext uri="{9D8B030D-6E8A-4147-A177-3AD203B41FA5}">
                      <a16:colId xmlns:a16="http://schemas.microsoft.com/office/drawing/2014/main" val="2497950216"/>
                    </a:ext>
                  </a:extLst>
                </a:gridCol>
                <a:gridCol w="505234">
                  <a:extLst>
                    <a:ext uri="{9D8B030D-6E8A-4147-A177-3AD203B41FA5}">
                      <a16:colId xmlns:a16="http://schemas.microsoft.com/office/drawing/2014/main" val="2610875354"/>
                    </a:ext>
                  </a:extLst>
                </a:gridCol>
                <a:gridCol w="505234">
                  <a:extLst>
                    <a:ext uri="{9D8B030D-6E8A-4147-A177-3AD203B41FA5}">
                      <a16:colId xmlns:a16="http://schemas.microsoft.com/office/drawing/2014/main" val="3632818766"/>
                    </a:ext>
                  </a:extLst>
                </a:gridCol>
              </a:tblGrid>
              <a:tr h="3660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63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323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20772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C8D24A3-3A13-EF42-8C7E-61AE9886AF1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986565" y="2241817"/>
          <a:ext cx="1515702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799">
                  <a:extLst>
                    <a:ext uri="{9D8B030D-6E8A-4147-A177-3AD203B41FA5}">
                      <a16:colId xmlns:a16="http://schemas.microsoft.com/office/drawing/2014/main" val="2497950216"/>
                    </a:ext>
                  </a:extLst>
                </a:gridCol>
                <a:gridCol w="939452">
                  <a:extLst>
                    <a:ext uri="{9D8B030D-6E8A-4147-A177-3AD203B41FA5}">
                      <a16:colId xmlns:a16="http://schemas.microsoft.com/office/drawing/2014/main" val="2610875354"/>
                    </a:ext>
                  </a:extLst>
                </a:gridCol>
                <a:gridCol w="296451">
                  <a:extLst>
                    <a:ext uri="{9D8B030D-6E8A-4147-A177-3AD203B41FA5}">
                      <a16:colId xmlns:a16="http://schemas.microsoft.com/office/drawing/2014/main" val="36328187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63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323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20772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3690AEF-CC3F-1A4F-82CE-61CB01141D8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49833" y="1903214"/>
          <a:ext cx="1515702" cy="21780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5234">
                  <a:extLst>
                    <a:ext uri="{9D8B030D-6E8A-4147-A177-3AD203B41FA5}">
                      <a16:colId xmlns:a16="http://schemas.microsoft.com/office/drawing/2014/main" val="2497950216"/>
                    </a:ext>
                  </a:extLst>
                </a:gridCol>
                <a:gridCol w="505234">
                  <a:extLst>
                    <a:ext uri="{9D8B030D-6E8A-4147-A177-3AD203B41FA5}">
                      <a16:colId xmlns:a16="http://schemas.microsoft.com/office/drawing/2014/main" val="2610875354"/>
                    </a:ext>
                  </a:extLst>
                </a:gridCol>
                <a:gridCol w="505234">
                  <a:extLst>
                    <a:ext uri="{9D8B030D-6E8A-4147-A177-3AD203B41FA5}">
                      <a16:colId xmlns:a16="http://schemas.microsoft.com/office/drawing/2014/main" val="3632818766"/>
                    </a:ext>
                  </a:extLst>
                </a:gridCol>
              </a:tblGrid>
              <a:tr h="7197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63515"/>
                  </a:ext>
                </a:extLst>
              </a:tr>
              <a:tr h="7291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323251"/>
                  </a:ext>
                </a:extLst>
              </a:tr>
              <a:tr h="7291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20772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0125CAA-E681-EE4D-BD40-25F26BB0FF7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27089" y="3941049"/>
          <a:ext cx="1010468" cy="11077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5234">
                  <a:extLst>
                    <a:ext uri="{9D8B030D-6E8A-4147-A177-3AD203B41FA5}">
                      <a16:colId xmlns:a16="http://schemas.microsoft.com/office/drawing/2014/main" val="3816042453"/>
                    </a:ext>
                  </a:extLst>
                </a:gridCol>
                <a:gridCol w="505234">
                  <a:extLst>
                    <a:ext uri="{9D8B030D-6E8A-4147-A177-3AD203B41FA5}">
                      <a16:colId xmlns:a16="http://schemas.microsoft.com/office/drawing/2014/main" val="3756436213"/>
                    </a:ext>
                  </a:extLst>
                </a:gridCol>
              </a:tblGrid>
              <a:tr h="3660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276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004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08253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3D8107E-AD0D-6940-8F85-5B34A0BEFA3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38157" y="4502910"/>
          <a:ext cx="1138770" cy="4309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590">
                  <a:extLst>
                    <a:ext uri="{9D8B030D-6E8A-4147-A177-3AD203B41FA5}">
                      <a16:colId xmlns:a16="http://schemas.microsoft.com/office/drawing/2014/main" val="2497950216"/>
                    </a:ext>
                  </a:extLst>
                </a:gridCol>
                <a:gridCol w="379590">
                  <a:extLst>
                    <a:ext uri="{9D8B030D-6E8A-4147-A177-3AD203B41FA5}">
                      <a16:colId xmlns:a16="http://schemas.microsoft.com/office/drawing/2014/main" val="2610875354"/>
                    </a:ext>
                  </a:extLst>
                </a:gridCol>
                <a:gridCol w="379590">
                  <a:extLst>
                    <a:ext uri="{9D8B030D-6E8A-4147-A177-3AD203B41FA5}">
                      <a16:colId xmlns:a16="http://schemas.microsoft.com/office/drawing/2014/main" val="3632818766"/>
                    </a:ext>
                  </a:extLst>
                </a:gridCol>
              </a:tblGrid>
              <a:tr h="142401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68701" marR="68701" marT="9045" marB="90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263515"/>
                  </a:ext>
                </a:extLst>
              </a:tr>
              <a:tr h="144256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68701" marR="68701" marT="9045" marB="90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2323251"/>
                  </a:ext>
                </a:extLst>
              </a:tr>
              <a:tr h="144256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20772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93D8CCC-0191-ED4A-8BFD-93B9BD5B472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95990" y="3886979"/>
          <a:ext cx="941184" cy="91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184">
                  <a:extLst>
                    <a:ext uri="{9D8B030D-6E8A-4147-A177-3AD203B41FA5}">
                      <a16:colId xmlns:a16="http://schemas.microsoft.com/office/drawing/2014/main" val="2497950216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61087535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32818766"/>
                    </a:ext>
                  </a:extLst>
                </a:gridCol>
              </a:tblGrid>
              <a:tr h="298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6351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323251"/>
                  </a:ext>
                </a:extLst>
              </a:tr>
              <a:tr h="298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207721"/>
                  </a:ext>
                </a:extLst>
              </a:tr>
            </a:tbl>
          </a:graphicData>
        </a:graphic>
      </p:graphicFrame>
      <p:pic>
        <p:nvPicPr>
          <p:cNvPr id="16" name="Picture 4" descr="Brain Exercise Clipart - Brain Warm Up Clipart | Transparent PNG ...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191" y="418010"/>
            <a:ext cx="1887795" cy="146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672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u="sng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images show     ?</a:t>
            </a: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is 2 of 9 equal parts.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8E145FF-2A95-F946-8369-6FD25E82B3A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13101" y="2244201"/>
          <a:ext cx="1515702" cy="11077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5234">
                  <a:extLst>
                    <a:ext uri="{9D8B030D-6E8A-4147-A177-3AD203B41FA5}">
                      <a16:colId xmlns:a16="http://schemas.microsoft.com/office/drawing/2014/main" val="2497950216"/>
                    </a:ext>
                  </a:extLst>
                </a:gridCol>
                <a:gridCol w="505234">
                  <a:extLst>
                    <a:ext uri="{9D8B030D-6E8A-4147-A177-3AD203B41FA5}">
                      <a16:colId xmlns:a16="http://schemas.microsoft.com/office/drawing/2014/main" val="2610875354"/>
                    </a:ext>
                  </a:extLst>
                </a:gridCol>
                <a:gridCol w="505234">
                  <a:extLst>
                    <a:ext uri="{9D8B030D-6E8A-4147-A177-3AD203B41FA5}">
                      <a16:colId xmlns:a16="http://schemas.microsoft.com/office/drawing/2014/main" val="3632818766"/>
                    </a:ext>
                  </a:extLst>
                </a:gridCol>
              </a:tblGrid>
              <a:tr h="3660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63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323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20772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C8D24A3-3A13-EF42-8C7E-61AE9886AF1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986565" y="2241817"/>
          <a:ext cx="1515702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799">
                  <a:extLst>
                    <a:ext uri="{9D8B030D-6E8A-4147-A177-3AD203B41FA5}">
                      <a16:colId xmlns:a16="http://schemas.microsoft.com/office/drawing/2014/main" val="2497950216"/>
                    </a:ext>
                  </a:extLst>
                </a:gridCol>
                <a:gridCol w="939452">
                  <a:extLst>
                    <a:ext uri="{9D8B030D-6E8A-4147-A177-3AD203B41FA5}">
                      <a16:colId xmlns:a16="http://schemas.microsoft.com/office/drawing/2014/main" val="2610875354"/>
                    </a:ext>
                  </a:extLst>
                </a:gridCol>
                <a:gridCol w="296451">
                  <a:extLst>
                    <a:ext uri="{9D8B030D-6E8A-4147-A177-3AD203B41FA5}">
                      <a16:colId xmlns:a16="http://schemas.microsoft.com/office/drawing/2014/main" val="36328187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63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323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20772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3690AEF-CC3F-1A4F-82CE-61CB01141D8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49833" y="1903214"/>
          <a:ext cx="1515702" cy="21780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5234">
                  <a:extLst>
                    <a:ext uri="{9D8B030D-6E8A-4147-A177-3AD203B41FA5}">
                      <a16:colId xmlns:a16="http://schemas.microsoft.com/office/drawing/2014/main" val="2497950216"/>
                    </a:ext>
                  </a:extLst>
                </a:gridCol>
                <a:gridCol w="505234">
                  <a:extLst>
                    <a:ext uri="{9D8B030D-6E8A-4147-A177-3AD203B41FA5}">
                      <a16:colId xmlns:a16="http://schemas.microsoft.com/office/drawing/2014/main" val="2610875354"/>
                    </a:ext>
                  </a:extLst>
                </a:gridCol>
                <a:gridCol w="505234">
                  <a:extLst>
                    <a:ext uri="{9D8B030D-6E8A-4147-A177-3AD203B41FA5}">
                      <a16:colId xmlns:a16="http://schemas.microsoft.com/office/drawing/2014/main" val="3632818766"/>
                    </a:ext>
                  </a:extLst>
                </a:gridCol>
              </a:tblGrid>
              <a:tr h="7197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63515"/>
                  </a:ext>
                </a:extLst>
              </a:tr>
              <a:tr h="7291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323251"/>
                  </a:ext>
                </a:extLst>
              </a:tr>
              <a:tr h="7291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20772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0125CAA-E681-EE4D-BD40-25F26BB0FF7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27089" y="3941049"/>
          <a:ext cx="1010468" cy="11077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5234">
                  <a:extLst>
                    <a:ext uri="{9D8B030D-6E8A-4147-A177-3AD203B41FA5}">
                      <a16:colId xmlns:a16="http://schemas.microsoft.com/office/drawing/2014/main" val="3816042453"/>
                    </a:ext>
                  </a:extLst>
                </a:gridCol>
                <a:gridCol w="505234">
                  <a:extLst>
                    <a:ext uri="{9D8B030D-6E8A-4147-A177-3AD203B41FA5}">
                      <a16:colId xmlns:a16="http://schemas.microsoft.com/office/drawing/2014/main" val="3756436213"/>
                    </a:ext>
                  </a:extLst>
                </a:gridCol>
              </a:tblGrid>
              <a:tr h="3660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276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004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08253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3D8107E-AD0D-6940-8F85-5B34A0BEFA3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38157" y="4502910"/>
          <a:ext cx="1138770" cy="4309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590">
                  <a:extLst>
                    <a:ext uri="{9D8B030D-6E8A-4147-A177-3AD203B41FA5}">
                      <a16:colId xmlns:a16="http://schemas.microsoft.com/office/drawing/2014/main" val="2497950216"/>
                    </a:ext>
                  </a:extLst>
                </a:gridCol>
                <a:gridCol w="379590">
                  <a:extLst>
                    <a:ext uri="{9D8B030D-6E8A-4147-A177-3AD203B41FA5}">
                      <a16:colId xmlns:a16="http://schemas.microsoft.com/office/drawing/2014/main" val="2610875354"/>
                    </a:ext>
                  </a:extLst>
                </a:gridCol>
                <a:gridCol w="379590">
                  <a:extLst>
                    <a:ext uri="{9D8B030D-6E8A-4147-A177-3AD203B41FA5}">
                      <a16:colId xmlns:a16="http://schemas.microsoft.com/office/drawing/2014/main" val="3632818766"/>
                    </a:ext>
                  </a:extLst>
                </a:gridCol>
              </a:tblGrid>
              <a:tr h="142401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263515"/>
                  </a:ext>
                </a:extLst>
              </a:tr>
              <a:tr h="144256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2323251"/>
                  </a:ext>
                </a:extLst>
              </a:tr>
              <a:tr h="144256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20772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93D8CCC-0191-ED4A-8BFD-93B9BD5B472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95990" y="3886979"/>
          <a:ext cx="941184" cy="91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184">
                  <a:extLst>
                    <a:ext uri="{9D8B030D-6E8A-4147-A177-3AD203B41FA5}">
                      <a16:colId xmlns:a16="http://schemas.microsoft.com/office/drawing/2014/main" val="2497950216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61087535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32818766"/>
                    </a:ext>
                  </a:extLst>
                </a:gridCol>
              </a:tblGrid>
              <a:tr h="298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6351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323251"/>
                  </a:ext>
                </a:extLst>
              </a:tr>
              <a:tr h="298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20772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53E1119-6F99-6649-8C06-C30B1868C79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26541" y="5183634"/>
          <a:ext cx="216000" cy="61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4208041135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811419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2864792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C1E9324-753E-42BA-88CC-6B9DEF5DC48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21111" y="729158"/>
          <a:ext cx="216000" cy="61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4208041135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811419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2864792"/>
                  </a:ext>
                </a:extLst>
              </a:tr>
            </a:tbl>
          </a:graphicData>
        </a:graphic>
      </p:graphicFrame>
      <p:pic>
        <p:nvPicPr>
          <p:cNvPr id="20" name="Picture 4" descr="Brain Exercise Clipart - Brain Warm Up Clipart | Transparent PNG ...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191" y="418010"/>
            <a:ext cx="1887795" cy="146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980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diagram to show the equivalent fraction.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DDC1E51-1EB9-4A7E-B3E1-193271057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405653"/>
              </p:ext>
            </p:extLst>
          </p:nvPr>
        </p:nvGraphicFramePr>
        <p:xfrm>
          <a:off x="781821" y="1205256"/>
          <a:ext cx="5255999" cy="829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1199">
                  <a:extLst>
                    <a:ext uri="{9D8B030D-6E8A-4147-A177-3AD203B41FA5}">
                      <a16:colId xmlns:a16="http://schemas.microsoft.com/office/drawing/2014/main" val="1136149058"/>
                    </a:ext>
                  </a:extLst>
                </a:gridCol>
                <a:gridCol w="1051201">
                  <a:extLst>
                    <a:ext uri="{9D8B030D-6E8A-4147-A177-3AD203B41FA5}">
                      <a16:colId xmlns:a16="http://schemas.microsoft.com/office/drawing/2014/main" val="48732709"/>
                    </a:ext>
                  </a:extLst>
                </a:gridCol>
                <a:gridCol w="1051199">
                  <a:extLst>
                    <a:ext uri="{9D8B030D-6E8A-4147-A177-3AD203B41FA5}">
                      <a16:colId xmlns:a16="http://schemas.microsoft.com/office/drawing/2014/main" val="2934030656"/>
                    </a:ext>
                  </a:extLst>
                </a:gridCol>
                <a:gridCol w="1051201">
                  <a:extLst>
                    <a:ext uri="{9D8B030D-6E8A-4147-A177-3AD203B41FA5}">
                      <a16:colId xmlns:a16="http://schemas.microsoft.com/office/drawing/2014/main" val="136624608"/>
                    </a:ext>
                  </a:extLst>
                </a:gridCol>
                <a:gridCol w="1051199">
                  <a:extLst>
                    <a:ext uri="{9D8B030D-6E8A-4147-A177-3AD203B41FA5}">
                      <a16:colId xmlns:a16="http://schemas.microsoft.com/office/drawing/2014/main" val="3002648667"/>
                    </a:ext>
                  </a:extLst>
                </a:gridCol>
              </a:tblGrid>
              <a:tr h="829091"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39284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97CF428-F485-43B4-8776-A551EE129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52017"/>
              </p:ext>
            </p:extLst>
          </p:nvPr>
        </p:nvGraphicFramePr>
        <p:xfrm>
          <a:off x="781822" y="2187002"/>
          <a:ext cx="5255175" cy="829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345">
                  <a:extLst>
                    <a:ext uri="{9D8B030D-6E8A-4147-A177-3AD203B41FA5}">
                      <a16:colId xmlns:a16="http://schemas.microsoft.com/office/drawing/2014/main" val="1136149058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3332512242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1158788974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2766798607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280857340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3669056412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886872004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2173025669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2509433622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2675070371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1743948240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2792807393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3280082639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1384928405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2279293551"/>
                    </a:ext>
                  </a:extLst>
                </a:gridCol>
              </a:tblGrid>
              <a:tr h="829091"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39284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1074" y="3670663"/>
            <a:ext cx="5982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is the fraction in the first diagram?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diagram to show the equivalent fraction.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DDC1E51-1EB9-4A7E-B3E1-193271057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405653"/>
              </p:ext>
            </p:extLst>
          </p:nvPr>
        </p:nvGraphicFramePr>
        <p:xfrm>
          <a:off x="781821" y="1205256"/>
          <a:ext cx="5255999" cy="829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1199">
                  <a:extLst>
                    <a:ext uri="{9D8B030D-6E8A-4147-A177-3AD203B41FA5}">
                      <a16:colId xmlns:a16="http://schemas.microsoft.com/office/drawing/2014/main" val="1136149058"/>
                    </a:ext>
                  </a:extLst>
                </a:gridCol>
                <a:gridCol w="1051201">
                  <a:extLst>
                    <a:ext uri="{9D8B030D-6E8A-4147-A177-3AD203B41FA5}">
                      <a16:colId xmlns:a16="http://schemas.microsoft.com/office/drawing/2014/main" val="48732709"/>
                    </a:ext>
                  </a:extLst>
                </a:gridCol>
                <a:gridCol w="1051199">
                  <a:extLst>
                    <a:ext uri="{9D8B030D-6E8A-4147-A177-3AD203B41FA5}">
                      <a16:colId xmlns:a16="http://schemas.microsoft.com/office/drawing/2014/main" val="2934030656"/>
                    </a:ext>
                  </a:extLst>
                </a:gridCol>
                <a:gridCol w="1051201">
                  <a:extLst>
                    <a:ext uri="{9D8B030D-6E8A-4147-A177-3AD203B41FA5}">
                      <a16:colId xmlns:a16="http://schemas.microsoft.com/office/drawing/2014/main" val="136624608"/>
                    </a:ext>
                  </a:extLst>
                </a:gridCol>
                <a:gridCol w="1051199">
                  <a:extLst>
                    <a:ext uri="{9D8B030D-6E8A-4147-A177-3AD203B41FA5}">
                      <a16:colId xmlns:a16="http://schemas.microsoft.com/office/drawing/2014/main" val="3002648667"/>
                    </a:ext>
                  </a:extLst>
                </a:gridCol>
              </a:tblGrid>
              <a:tr h="829091"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39284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97CF428-F485-43B4-8776-A551EE129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52017"/>
              </p:ext>
            </p:extLst>
          </p:nvPr>
        </p:nvGraphicFramePr>
        <p:xfrm>
          <a:off x="781822" y="2187002"/>
          <a:ext cx="5255175" cy="829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345">
                  <a:extLst>
                    <a:ext uri="{9D8B030D-6E8A-4147-A177-3AD203B41FA5}">
                      <a16:colId xmlns:a16="http://schemas.microsoft.com/office/drawing/2014/main" val="1136149058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3332512242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1158788974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2766798607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280857340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3669056412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886872004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2173025669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2509433622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2675070371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1743948240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2792807393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3280082639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1384928405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2279293551"/>
                    </a:ext>
                  </a:extLst>
                </a:gridCol>
              </a:tblGrid>
              <a:tr h="829091"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39284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1074" y="3670663"/>
            <a:ext cx="5982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is the fraction in the first diagram?</a:t>
            </a:r>
          </a:p>
          <a:p>
            <a:endParaRPr lang="en-GB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53E1119-6F99-6649-8C06-C30B1868C7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883437"/>
              </p:ext>
            </p:extLst>
          </p:nvPr>
        </p:nvGraphicFramePr>
        <p:xfrm>
          <a:off x="4590026" y="3563840"/>
          <a:ext cx="216000" cy="61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4208041135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n-US" sz="20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811419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US" sz="20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2864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6726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diagram to show the equivalent fraction.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DDC1E51-1EB9-4A7E-B3E1-193271057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405653"/>
              </p:ext>
            </p:extLst>
          </p:nvPr>
        </p:nvGraphicFramePr>
        <p:xfrm>
          <a:off x="781821" y="1205256"/>
          <a:ext cx="5255999" cy="829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1199">
                  <a:extLst>
                    <a:ext uri="{9D8B030D-6E8A-4147-A177-3AD203B41FA5}">
                      <a16:colId xmlns:a16="http://schemas.microsoft.com/office/drawing/2014/main" val="1136149058"/>
                    </a:ext>
                  </a:extLst>
                </a:gridCol>
                <a:gridCol w="1051201">
                  <a:extLst>
                    <a:ext uri="{9D8B030D-6E8A-4147-A177-3AD203B41FA5}">
                      <a16:colId xmlns:a16="http://schemas.microsoft.com/office/drawing/2014/main" val="48732709"/>
                    </a:ext>
                  </a:extLst>
                </a:gridCol>
                <a:gridCol w="1051199">
                  <a:extLst>
                    <a:ext uri="{9D8B030D-6E8A-4147-A177-3AD203B41FA5}">
                      <a16:colId xmlns:a16="http://schemas.microsoft.com/office/drawing/2014/main" val="2934030656"/>
                    </a:ext>
                  </a:extLst>
                </a:gridCol>
                <a:gridCol w="1051201">
                  <a:extLst>
                    <a:ext uri="{9D8B030D-6E8A-4147-A177-3AD203B41FA5}">
                      <a16:colId xmlns:a16="http://schemas.microsoft.com/office/drawing/2014/main" val="136624608"/>
                    </a:ext>
                  </a:extLst>
                </a:gridCol>
                <a:gridCol w="1051199">
                  <a:extLst>
                    <a:ext uri="{9D8B030D-6E8A-4147-A177-3AD203B41FA5}">
                      <a16:colId xmlns:a16="http://schemas.microsoft.com/office/drawing/2014/main" val="3002648667"/>
                    </a:ext>
                  </a:extLst>
                </a:gridCol>
              </a:tblGrid>
              <a:tr h="829091"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39284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97CF428-F485-43B4-8776-A551EE129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52017"/>
              </p:ext>
            </p:extLst>
          </p:nvPr>
        </p:nvGraphicFramePr>
        <p:xfrm>
          <a:off x="781822" y="2187002"/>
          <a:ext cx="5255175" cy="829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345">
                  <a:extLst>
                    <a:ext uri="{9D8B030D-6E8A-4147-A177-3AD203B41FA5}">
                      <a16:colId xmlns:a16="http://schemas.microsoft.com/office/drawing/2014/main" val="1136149058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3332512242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1158788974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2766798607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280857340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3669056412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886872004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2173025669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2509433622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2675070371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1743948240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2792807393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3280082639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1384928405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2279293551"/>
                    </a:ext>
                  </a:extLst>
                </a:gridCol>
              </a:tblGrid>
              <a:tr h="829091"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39284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1074" y="3670663"/>
            <a:ext cx="59827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is the fraction in the first diagram?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Now work out the denominator for the second diagram.</a:t>
            </a:r>
          </a:p>
          <a:p>
            <a:endParaRPr lang="en-GB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53E1119-6F99-6649-8C06-C30B1868C7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883437"/>
              </p:ext>
            </p:extLst>
          </p:nvPr>
        </p:nvGraphicFramePr>
        <p:xfrm>
          <a:off x="4590026" y="3563840"/>
          <a:ext cx="216000" cy="61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4208041135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n-US" sz="20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811419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US" sz="20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2864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734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diagram to show the equivalent fraction.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DDC1E51-1EB9-4A7E-B3E1-193271057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405653"/>
              </p:ext>
            </p:extLst>
          </p:nvPr>
        </p:nvGraphicFramePr>
        <p:xfrm>
          <a:off x="781821" y="1205256"/>
          <a:ext cx="5255999" cy="829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1199">
                  <a:extLst>
                    <a:ext uri="{9D8B030D-6E8A-4147-A177-3AD203B41FA5}">
                      <a16:colId xmlns:a16="http://schemas.microsoft.com/office/drawing/2014/main" val="1136149058"/>
                    </a:ext>
                  </a:extLst>
                </a:gridCol>
                <a:gridCol w="1051201">
                  <a:extLst>
                    <a:ext uri="{9D8B030D-6E8A-4147-A177-3AD203B41FA5}">
                      <a16:colId xmlns:a16="http://schemas.microsoft.com/office/drawing/2014/main" val="48732709"/>
                    </a:ext>
                  </a:extLst>
                </a:gridCol>
                <a:gridCol w="1051199">
                  <a:extLst>
                    <a:ext uri="{9D8B030D-6E8A-4147-A177-3AD203B41FA5}">
                      <a16:colId xmlns:a16="http://schemas.microsoft.com/office/drawing/2014/main" val="2934030656"/>
                    </a:ext>
                  </a:extLst>
                </a:gridCol>
                <a:gridCol w="1051201">
                  <a:extLst>
                    <a:ext uri="{9D8B030D-6E8A-4147-A177-3AD203B41FA5}">
                      <a16:colId xmlns:a16="http://schemas.microsoft.com/office/drawing/2014/main" val="136624608"/>
                    </a:ext>
                  </a:extLst>
                </a:gridCol>
                <a:gridCol w="1051199">
                  <a:extLst>
                    <a:ext uri="{9D8B030D-6E8A-4147-A177-3AD203B41FA5}">
                      <a16:colId xmlns:a16="http://schemas.microsoft.com/office/drawing/2014/main" val="3002648667"/>
                    </a:ext>
                  </a:extLst>
                </a:gridCol>
              </a:tblGrid>
              <a:tr h="829091"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39284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97CF428-F485-43B4-8776-A551EE129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52017"/>
              </p:ext>
            </p:extLst>
          </p:nvPr>
        </p:nvGraphicFramePr>
        <p:xfrm>
          <a:off x="781822" y="2187002"/>
          <a:ext cx="5255175" cy="829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345">
                  <a:extLst>
                    <a:ext uri="{9D8B030D-6E8A-4147-A177-3AD203B41FA5}">
                      <a16:colId xmlns:a16="http://schemas.microsoft.com/office/drawing/2014/main" val="1136149058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3332512242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1158788974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2766798607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280857340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3669056412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886872004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2173025669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2509433622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2675070371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1743948240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2792807393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3280082639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1384928405"/>
                    </a:ext>
                  </a:extLst>
                </a:gridCol>
                <a:gridCol w="350345">
                  <a:extLst>
                    <a:ext uri="{9D8B030D-6E8A-4147-A177-3AD203B41FA5}">
                      <a16:colId xmlns:a16="http://schemas.microsoft.com/office/drawing/2014/main" val="2279293551"/>
                    </a:ext>
                  </a:extLst>
                </a:gridCol>
              </a:tblGrid>
              <a:tr h="829091"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39284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1074" y="3670663"/>
            <a:ext cx="5982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is the fraction in the first diagram?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Now work out the denominator for the second diagram.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Discuss/think- How can we find the denominator?</a:t>
            </a:r>
          </a:p>
          <a:p>
            <a:endParaRPr lang="en-GB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53E1119-6F99-6649-8C06-C30B1868C7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883437"/>
              </p:ext>
            </p:extLst>
          </p:nvPr>
        </p:nvGraphicFramePr>
        <p:xfrm>
          <a:off x="4590026" y="3563840"/>
          <a:ext cx="216000" cy="61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4208041135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n-US" sz="20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811419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US" sz="20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286479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53E1119-6F99-6649-8C06-C30B1868C7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681459"/>
              </p:ext>
            </p:extLst>
          </p:nvPr>
        </p:nvGraphicFramePr>
        <p:xfrm>
          <a:off x="5961627" y="4321486"/>
          <a:ext cx="478362" cy="61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362">
                  <a:extLst>
                    <a:ext uri="{9D8B030D-6E8A-4147-A177-3AD203B41FA5}">
                      <a16:colId xmlns:a16="http://schemas.microsoft.com/office/drawing/2014/main" val="4208041135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algn="ctr"/>
                      <a:endParaRPr lang="en-US" sz="20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811419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  <a:endParaRPr lang="en-US" sz="20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2864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25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8" ma:contentTypeDescription="Create a new document." ma:contentTypeScope="" ma:versionID="f9bae57d942f349496b0c157240b0a3b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c61ec2ab7abc56edcd4447b1e74a28c5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5c7a0828-c5e4-45f8-a074-18a8fdc88ec6"/>
    <ds:schemaRef ds:uri="http://schemas.microsoft.com/office/2006/documentManagement/types"/>
    <ds:schemaRef ds:uri="86144f90-c7b6-48d0-aae5-f5e9e48cc3df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94531AB-1110-44AA-A431-B97EBC6F26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1410</TotalTime>
  <Words>712</Words>
  <Application>Microsoft Office PowerPoint</Application>
  <PresentationFormat>On-screen Show (4:3)</PresentationFormat>
  <Paragraphs>313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Catherine</cp:lastModifiedBy>
  <cp:revision>58</cp:revision>
  <dcterms:created xsi:type="dcterms:W3CDTF">2018-03-17T10:08:43Z</dcterms:created>
  <dcterms:modified xsi:type="dcterms:W3CDTF">2020-05-10T15:56:27Z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