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7" r:id="rId3"/>
    <p:sldId id="274" r:id="rId4"/>
    <p:sldId id="288" r:id="rId5"/>
    <p:sldId id="276" r:id="rId6"/>
    <p:sldId id="278" r:id="rId7"/>
    <p:sldId id="28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5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75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71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09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614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40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15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82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428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252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4F06-D396-4D37-90A5-2E548EF898B2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812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C4F06-D396-4D37-90A5-2E548EF898B2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E64FD-4710-49E6-9684-BC45E3B41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26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5 – Home Learning</a:t>
            </a:r>
            <a:endParaRPr lang="en-GB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5055325" y="374523"/>
            <a:ext cx="2965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>
                <a:solidFill>
                  <a:srgbClr val="FF0000"/>
                </a:solidFill>
              </a:rPr>
              <a:t>Warm Up Challenge</a:t>
            </a:r>
            <a:endParaRPr lang="en-GB" sz="2400" b="1" u="sng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570" y="328356"/>
            <a:ext cx="3540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Warm your brains up thinking about the following questions:</a:t>
            </a:r>
            <a:endParaRPr lang="en-GB" b="1" dirty="0"/>
          </a:p>
        </p:txBody>
      </p:sp>
      <p:sp>
        <p:nvSpPr>
          <p:cNvPr id="10" name="Rectangle 9"/>
          <p:cNvSpPr/>
          <p:nvPr/>
        </p:nvSpPr>
        <p:spPr>
          <a:xfrm>
            <a:off x="261256" y="201744"/>
            <a:ext cx="3396344" cy="89955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733" t="25446" r="24365" b="18125"/>
          <a:stretch/>
        </p:blipFill>
        <p:spPr>
          <a:xfrm>
            <a:off x="2116183" y="1227909"/>
            <a:ext cx="8613922" cy="536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04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5 – Home Learning</a:t>
            </a:r>
            <a:endParaRPr lang="en-GB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39337" y="67099"/>
            <a:ext cx="927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Teaching Input:</a:t>
            </a:r>
            <a:endParaRPr lang="en-GB" b="1" u="sng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935" t="22946" r="24465" b="14197"/>
          <a:stretch/>
        </p:blipFill>
        <p:spPr>
          <a:xfrm>
            <a:off x="1894113" y="589613"/>
            <a:ext cx="8748191" cy="610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28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5 – Home Learning</a:t>
            </a:r>
            <a:endParaRPr lang="en-GB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537" t="20446" r="24968" b="17054"/>
          <a:stretch/>
        </p:blipFill>
        <p:spPr>
          <a:xfrm>
            <a:off x="1907178" y="513021"/>
            <a:ext cx="8698156" cy="617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1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5 – Home Learning</a:t>
            </a:r>
            <a:endParaRPr lang="en-GB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938" t="18125" r="26265" b="29554"/>
          <a:stretch/>
        </p:blipFill>
        <p:spPr>
          <a:xfrm>
            <a:off x="1645920" y="757646"/>
            <a:ext cx="9232751" cy="56823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337" y="67099"/>
            <a:ext cx="927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Teaching Input:</a:t>
            </a:r>
            <a:endParaRPr lang="en-GB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164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5 – Home Learning</a:t>
            </a:r>
            <a:endParaRPr lang="en-GB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436" t="18481" r="25169" b="19197"/>
          <a:stretch/>
        </p:blipFill>
        <p:spPr>
          <a:xfrm>
            <a:off x="1946365" y="513022"/>
            <a:ext cx="8686802" cy="61619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337" y="67099"/>
            <a:ext cx="927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Teaching Input:</a:t>
            </a:r>
            <a:endParaRPr lang="en-GB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40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18320" y="143690"/>
            <a:ext cx="29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5 – Home Learning</a:t>
            </a:r>
            <a:endParaRPr lang="en-GB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488" t="27042" r="28984" b="32412"/>
          <a:stretch/>
        </p:blipFill>
        <p:spPr>
          <a:xfrm>
            <a:off x="2541494" y="1707776"/>
            <a:ext cx="8026358" cy="43024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337" y="67099"/>
            <a:ext cx="927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Teaching Input:</a:t>
            </a:r>
            <a:endParaRPr lang="en-GB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82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07731" y="67099"/>
            <a:ext cx="2586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Week 5 – Home Learning</a:t>
            </a:r>
            <a:endParaRPr lang="en-GB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39337" y="67099"/>
            <a:ext cx="927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Independent Activity: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i="1" dirty="0" smtClean="0">
                <a:solidFill>
                  <a:srgbClr val="FF0000"/>
                </a:solidFill>
              </a:rPr>
              <a:t>Now grab a pen and paper and see how many questions you can answer</a:t>
            </a:r>
            <a:endParaRPr lang="en-GB" b="1" u="sn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778" t="10089" r="17839" b="8661"/>
          <a:stretch/>
        </p:blipFill>
        <p:spPr>
          <a:xfrm>
            <a:off x="1162592" y="436431"/>
            <a:ext cx="10058402" cy="643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2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77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</dc:creator>
  <cp:lastModifiedBy>Charlotte</cp:lastModifiedBy>
  <cp:revision>24</cp:revision>
  <dcterms:created xsi:type="dcterms:W3CDTF">2020-04-25T18:59:59Z</dcterms:created>
  <dcterms:modified xsi:type="dcterms:W3CDTF">2020-05-01T20:52:09Z</dcterms:modified>
</cp:coreProperties>
</file>