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5" r:id="rId5"/>
    <p:sldId id="367" r:id="rId6"/>
    <p:sldId id="397" r:id="rId7"/>
    <p:sldId id="386" r:id="rId8"/>
    <p:sldId id="387" r:id="rId9"/>
    <p:sldId id="368" r:id="rId10"/>
    <p:sldId id="380" r:id="rId11"/>
    <p:sldId id="370" r:id="rId12"/>
    <p:sldId id="371" r:id="rId13"/>
    <p:sldId id="388" r:id="rId14"/>
    <p:sldId id="389" r:id="rId15"/>
    <p:sldId id="390" r:id="rId16"/>
    <p:sldId id="391" r:id="rId17"/>
    <p:sldId id="392" r:id="rId18"/>
    <p:sldId id="373" r:id="rId19"/>
    <p:sldId id="376" r:id="rId20"/>
    <p:sldId id="378" r:id="rId21"/>
    <p:sldId id="418" r:id="rId22"/>
    <p:sldId id="419" r:id="rId23"/>
    <p:sldId id="420" r:id="rId24"/>
    <p:sldId id="403" r:id="rId25"/>
    <p:sldId id="402" r:id="rId26"/>
    <p:sldId id="421" r:id="rId27"/>
    <p:sldId id="404" r:id="rId28"/>
    <p:sldId id="405" r:id="rId29"/>
    <p:sldId id="422" r:id="rId30"/>
    <p:sldId id="42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 Scanlon" initials="CS" lastIdx="1" clrIdx="0">
    <p:extLst>
      <p:ext uri="{19B8F6BF-5375-455C-9EA6-DF929625EA0E}">
        <p15:presenceInfo xmlns:p15="http://schemas.microsoft.com/office/powerpoint/2012/main" userId="Cath Scanl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 Szilvasy" userId="59fb472d-eed4-4f11-9686-c2c8db02a2cd" providerId="ADAL" clId="{28C3AB24-E2C5-4D07-BB11-AB75CC21F488}"/>
    <pc:docChg chg="modSld">
      <pc:chgData name="Davina Szilvasy" userId="59fb472d-eed4-4f11-9686-c2c8db02a2cd" providerId="ADAL" clId="{28C3AB24-E2C5-4D07-BB11-AB75CC21F488}" dt="2019-01-16T12:10:45.545" v="0" actId="1076"/>
      <pc:docMkLst>
        <pc:docMk/>
      </pc:docMkLst>
      <pc:sldChg chg="modSp">
        <pc:chgData name="Davina Szilvasy" userId="59fb472d-eed4-4f11-9686-c2c8db02a2cd" providerId="ADAL" clId="{28C3AB24-E2C5-4D07-BB11-AB75CC21F488}" dt="2019-01-16T12:10:45.545" v="0" actId="1076"/>
        <pc:sldMkLst>
          <pc:docMk/>
          <pc:sldMk cId="332354265" sldId="366"/>
        </pc:sldMkLst>
        <pc:spChg chg="mod">
          <ac:chgData name="Davina Szilvasy" userId="59fb472d-eed4-4f11-9686-c2c8db02a2cd" providerId="ADAL" clId="{28C3AB24-E2C5-4D07-BB11-AB75CC21F488}" dt="2019-01-16T12:10:45.545" v="0" actId="1076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6:53.861" v="29" actId="115"/>
        <pc:sldMkLst>
          <pc:docMk/>
          <pc:sldMk cId="636014570" sldId="314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Ashleigh Sobol" userId="8430f2a2-602f-4dde-a79b-412efd9dd8bf" providerId="ADAL" clId="{4E762FB4-02C7-4155-A12A-4ED79F828FBE}" dt="2018-11-23T11:06:53.861" v="29" actId="115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6:46.416" v="27" actId="115"/>
        <pc:sldMkLst>
          <pc:docMk/>
          <pc:sldMk cId="1071900124" sldId="35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Ashleigh Sobol" userId="8430f2a2-602f-4dde-a79b-412efd9dd8bf" providerId="ADAL" clId="{4E762FB4-02C7-4155-A12A-4ED79F828FBE}" dt="2018-11-23T11:06:46.416" v="27" actId="115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7:08.687" v="35" actId="207"/>
        <pc:sldMkLst>
          <pc:docMk/>
          <pc:sldMk cId="1669721746" sldId="36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Ashleigh Sobol" userId="8430f2a2-602f-4dde-a79b-412efd9dd8bf" providerId="ADAL" clId="{4E762FB4-02C7-4155-A12A-4ED79F828FBE}" dt="2018-11-23T11:07:08.687" v="3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Cath Scanlon" userId="217f4c6b-e607-4a48-bdce-98b05a0a86c5" providerId="ADAL" clId="{54CB195B-FA0E-4ABA-B55F-9D96657DD6E7}"/>
    <pc:docChg chg="undo redo custSel addSld delSld modSld">
      <pc:chgData name="Cath Scanlon" userId="217f4c6b-e607-4a48-bdce-98b05a0a86c5" providerId="ADAL" clId="{54CB195B-FA0E-4ABA-B55F-9D96657DD6E7}" dt="2019-01-17T16:48:31.320" v="1418" actId="1035"/>
      <pc:docMkLst>
        <pc:docMk/>
      </pc:docMkLst>
      <pc:sldChg chg="modSp">
        <pc:chgData name="Cath Scanlon" userId="217f4c6b-e607-4a48-bdce-98b05a0a86c5" providerId="ADAL" clId="{54CB195B-FA0E-4ABA-B55F-9D96657DD6E7}" dt="2019-01-17T14:25:56.331" v="37"/>
        <pc:sldMkLst>
          <pc:docMk/>
          <pc:sldMk cId="2637481266" sldId="256"/>
        </pc:sldMkLst>
        <pc:spChg chg="mod">
          <ac:chgData name="Cath Scanlon" userId="217f4c6b-e607-4a48-bdce-98b05a0a86c5" providerId="ADAL" clId="{54CB195B-FA0E-4ABA-B55F-9D96657DD6E7}" dt="2019-01-17T14:25:56.331" v="3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Cath Scanlon" userId="217f4c6b-e607-4a48-bdce-98b05a0a86c5" providerId="ADAL" clId="{54CB195B-FA0E-4ABA-B55F-9D96657DD6E7}" dt="2019-01-17T16:47:05.379" v="1391" actId="1038"/>
        <pc:sldMkLst>
          <pc:docMk/>
          <pc:sldMk cId="636014570" sldId="314"/>
        </pc:sldMkLst>
        <pc:spChg chg="add mod">
          <ac:chgData name="Cath Scanlon" userId="217f4c6b-e607-4a48-bdce-98b05a0a86c5" providerId="ADAL" clId="{54CB195B-FA0E-4ABA-B55F-9D96657DD6E7}" dt="2019-01-17T16:43:35.632" v="1246" actId="207"/>
          <ac:spMkLst>
            <pc:docMk/>
            <pc:sldMk cId="636014570" sldId="314"/>
            <ac:spMk id="6" creationId="{D5535AF7-DE34-4466-BE75-FE1A02E4DC45}"/>
          </ac:spMkLst>
        </pc:spChg>
        <pc:spChg chg="add mod">
          <ac:chgData name="Cath Scanlon" userId="217f4c6b-e607-4a48-bdce-98b05a0a86c5" providerId="ADAL" clId="{54CB195B-FA0E-4ABA-B55F-9D96657DD6E7}" dt="2019-01-17T16:43:33.640" v="1245" actId="207"/>
          <ac:spMkLst>
            <pc:docMk/>
            <pc:sldMk cId="636014570" sldId="314"/>
            <ac:spMk id="9" creationId="{A5F3A8B0-AB0D-4F2F-954C-5C84504DE05E}"/>
          </ac:spMkLst>
        </pc:spChg>
        <pc:spChg chg="add mod">
          <ac:chgData name="Cath Scanlon" userId="217f4c6b-e607-4a48-bdce-98b05a0a86c5" providerId="ADAL" clId="{54CB195B-FA0E-4ABA-B55F-9D96657DD6E7}" dt="2019-01-17T16:47:05.379" v="1391" actId="1038"/>
          <ac:spMkLst>
            <pc:docMk/>
            <pc:sldMk cId="636014570" sldId="314"/>
            <ac:spMk id="17" creationId="{71A0E83D-53D1-4D03-AAE8-8AB0DF57937A}"/>
          </ac:spMkLst>
        </pc:spChg>
        <pc:spChg chg="mod">
          <ac:chgData name="Cath Scanlon" userId="217f4c6b-e607-4a48-bdce-98b05a0a86c5" providerId="ADAL" clId="{54CB195B-FA0E-4ABA-B55F-9D96657DD6E7}" dt="2019-01-17T16:36:46.792" v="1104" actId="12788"/>
          <ac:spMkLst>
            <pc:docMk/>
            <pc:sldMk cId="636014570" sldId="314"/>
            <ac:spMk id="19" creationId="{5252A847-DE45-4FA3-A1F8-EEBEB845FF8E}"/>
          </ac:spMkLst>
        </pc:spChg>
        <pc:spChg chg="add mod">
          <ac:chgData name="Cath Scanlon" userId="217f4c6b-e607-4a48-bdce-98b05a0a86c5" providerId="ADAL" clId="{54CB195B-FA0E-4ABA-B55F-9D96657DD6E7}" dt="2019-01-17T16:47:05.379" v="1391" actId="1038"/>
          <ac:spMkLst>
            <pc:docMk/>
            <pc:sldMk cId="636014570" sldId="314"/>
            <ac:spMk id="20" creationId="{C434D6DD-B436-4459-B626-CAAC631228AD}"/>
          </ac:spMkLst>
        </pc:spChg>
        <pc:grpChg chg="add del mod">
          <ac:chgData name="Cath Scanlon" userId="217f4c6b-e607-4a48-bdce-98b05a0a86c5" providerId="ADAL" clId="{54CB195B-FA0E-4ABA-B55F-9D96657DD6E7}" dt="2019-01-17T16:45:12.240" v="1344" actId="478"/>
          <ac:grpSpMkLst>
            <pc:docMk/>
            <pc:sldMk cId="636014570" sldId="314"/>
            <ac:grpSpMk id="12" creationId="{EBE1CCFD-123D-4605-8F0F-20F7F017DD91}"/>
          </ac:grpSpMkLst>
        </pc:grpChg>
        <pc:graphicFrameChg chg="add mod modGraphic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" creationId="{6E184C20-1CD9-400F-8095-FB3ADDBEED06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1" creationId="{08582881-B6BD-4389-B852-0C77C87E6453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2" creationId="{1D8107BA-842A-4347-A693-A025B212BDE0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3" creationId="{23577B1A-C726-43C9-B4A2-B943A0CA7592}"/>
          </ac:graphicFrameMkLst>
        </pc:graphicFrameChg>
        <pc:picChg chg="add mod">
          <ac:chgData name="Cath Scanlon" userId="217f4c6b-e607-4a48-bdce-98b05a0a86c5" providerId="ADAL" clId="{54CB195B-FA0E-4ABA-B55F-9D96657DD6E7}" dt="2019-01-17T16:39:27.168" v="1134" actId="1037"/>
          <ac:picMkLst>
            <pc:docMk/>
            <pc:sldMk cId="636014570" sldId="314"/>
            <ac:picMk id="10" creationId="{7C034BF3-9366-40D0-992C-26A0A6F5EE65}"/>
          </ac:picMkLst>
        </pc:picChg>
        <pc:picChg chg="add mod">
          <ac:chgData name="Cath Scanlon" userId="217f4c6b-e607-4a48-bdce-98b05a0a86c5" providerId="ADAL" clId="{54CB195B-FA0E-4ABA-B55F-9D96657DD6E7}" dt="2019-01-17T16:39:33.380" v="1144" actId="1038"/>
          <ac:picMkLst>
            <pc:docMk/>
            <pc:sldMk cId="636014570" sldId="314"/>
            <ac:picMk id="11" creationId="{0E9B1D5E-DA5C-4FEA-9242-07606C094A0C}"/>
          </ac:picMkLst>
        </pc:picChg>
      </pc:sldChg>
      <pc:sldChg chg="addSp delSp modSp">
        <pc:chgData name="Cath Scanlon" userId="217f4c6b-e607-4a48-bdce-98b05a0a86c5" providerId="ADAL" clId="{54CB195B-FA0E-4ABA-B55F-9D96657DD6E7}" dt="2019-01-17T16:12:43.518" v="467" actId="1035"/>
        <pc:sldMkLst>
          <pc:docMk/>
          <pc:sldMk cId="1071900124" sldId="355"/>
        </pc:sldMkLst>
        <pc:spChg chg="mod">
          <ac:chgData name="Cath Scanlon" userId="217f4c6b-e607-4a48-bdce-98b05a0a86c5" providerId="ADAL" clId="{54CB195B-FA0E-4ABA-B55F-9D96657DD6E7}" dt="2019-01-17T16:12:39.060" v="462" actId="12788"/>
          <ac:spMkLst>
            <pc:docMk/>
            <pc:sldMk cId="1071900124" sldId="355"/>
            <ac:spMk id="19" creationId="{5252A847-DE45-4FA3-A1F8-EEBEB845FF8E}"/>
          </ac:spMkLst>
        </pc:spChg>
        <pc:picChg chg="add del mod modCrop">
          <ac:chgData name="Cath Scanlon" userId="217f4c6b-e607-4a48-bdce-98b05a0a86c5" providerId="ADAL" clId="{54CB195B-FA0E-4ABA-B55F-9D96657DD6E7}" dt="2019-01-17T16:10:19.322" v="424" actId="478"/>
          <ac:picMkLst>
            <pc:docMk/>
            <pc:sldMk cId="1071900124" sldId="355"/>
            <ac:picMk id="3" creationId="{39BE59F3-EE19-4B4D-A01F-7BF774B262A0}"/>
          </ac:picMkLst>
        </pc:picChg>
        <pc:picChg chg="add del mod">
          <ac:chgData name="Cath Scanlon" userId="217f4c6b-e607-4a48-bdce-98b05a0a86c5" providerId="ADAL" clId="{54CB195B-FA0E-4ABA-B55F-9D96657DD6E7}" dt="2019-01-17T16:12:27.043" v="459" actId="478"/>
          <ac:picMkLst>
            <pc:docMk/>
            <pc:sldMk cId="1071900124" sldId="355"/>
            <ac:picMk id="5" creationId="{0C00ABE9-5FFE-4F14-B497-DCECD09DA7DA}"/>
          </ac:picMkLst>
        </pc:picChg>
        <pc:picChg chg="add mod">
          <ac:chgData name="Cath Scanlon" userId="217f4c6b-e607-4a48-bdce-98b05a0a86c5" providerId="ADAL" clId="{54CB195B-FA0E-4ABA-B55F-9D96657DD6E7}" dt="2019-01-17T16:12:43.518" v="467" actId="1035"/>
          <ac:picMkLst>
            <pc:docMk/>
            <pc:sldMk cId="1071900124" sldId="355"/>
            <ac:picMk id="9" creationId="{E65F14EA-21B1-4553-848A-123AC4ACDF3C}"/>
          </ac:picMkLst>
        </pc:picChg>
        <pc:picChg chg="add del mod">
          <ac:chgData name="Cath Scanlon" userId="217f4c6b-e607-4a48-bdce-98b05a0a86c5" providerId="ADAL" clId="{54CB195B-FA0E-4ABA-B55F-9D96657DD6E7}" dt="2019-01-17T16:12:29.082" v="460" actId="478"/>
          <ac:picMkLst>
            <pc:docMk/>
            <pc:sldMk cId="1071900124" sldId="355"/>
            <ac:picMk id="11" creationId="{91080E7E-486F-4CD5-826D-4191C36D0564}"/>
          </ac:picMkLst>
        </pc:picChg>
      </pc:sldChg>
      <pc:sldChg chg="addSp modSp">
        <pc:chgData name="Cath Scanlon" userId="217f4c6b-e607-4a48-bdce-98b05a0a86c5" providerId="ADAL" clId="{54CB195B-FA0E-4ABA-B55F-9D96657DD6E7}" dt="2019-01-17T14:32:43.298" v="148" actId="12788"/>
        <pc:sldMkLst>
          <pc:docMk/>
          <pc:sldMk cId="36917022" sldId="360"/>
        </pc:sldMkLst>
        <pc:spChg chg="mod">
          <ac:chgData name="Cath Scanlon" userId="217f4c6b-e607-4a48-bdce-98b05a0a86c5" providerId="ADAL" clId="{54CB195B-FA0E-4ABA-B55F-9D96657DD6E7}" dt="2019-01-17T14:32:43.298" v="148" actId="12788"/>
          <ac:spMkLst>
            <pc:docMk/>
            <pc:sldMk cId="36917022" sldId="360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54CB195B-FA0E-4ABA-B55F-9D96657DD6E7}" dt="2019-01-17T14:32:43.298" v="148" actId="12788"/>
          <ac:graphicFrameMkLst>
            <pc:docMk/>
            <pc:sldMk cId="36917022" sldId="360"/>
            <ac:graphicFrameMk id="6" creationId="{0A8758AB-3188-4469-82B0-9941E42FFF0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2:43.298" v="148" actId="12788"/>
          <ac:graphicFrameMkLst>
            <pc:docMk/>
            <pc:sldMk cId="36917022" sldId="360"/>
            <ac:graphicFrameMk id="9" creationId="{AC609C48-1C7E-433C-B483-F6CEC5206958}"/>
          </ac:graphicFrameMkLst>
        </pc:graphicFrameChg>
      </pc:sldChg>
      <pc:sldChg chg="addSp modSp">
        <pc:chgData name="Cath Scanlon" userId="217f4c6b-e607-4a48-bdce-98b05a0a86c5" providerId="ADAL" clId="{54CB195B-FA0E-4ABA-B55F-9D96657DD6E7}" dt="2019-01-17T14:31:07.831" v="121" actId="20577"/>
        <pc:sldMkLst>
          <pc:docMk/>
          <pc:sldMk cId="1669721746" sldId="365"/>
        </pc:sldMkLst>
        <pc:spChg chg="mod">
          <ac:chgData name="Cath Scanlon" userId="217f4c6b-e607-4a48-bdce-98b05a0a86c5" providerId="ADAL" clId="{54CB195B-FA0E-4ABA-B55F-9D96657DD6E7}" dt="2019-01-17T14:27:22.106" v="92" actId="1076"/>
          <ac:spMkLst>
            <pc:docMk/>
            <pc:sldMk cId="1669721746" sldId="365"/>
            <ac:spMk id="19" creationId="{5252A847-DE45-4FA3-A1F8-EEBEB845FF8E}"/>
          </ac:spMkLst>
        </pc:spChg>
        <pc:graphicFrameChg chg="add mod">
          <ac:chgData name="Cath Scanlon" userId="217f4c6b-e607-4a48-bdce-98b05a0a86c5" providerId="ADAL" clId="{54CB195B-FA0E-4ABA-B55F-9D96657DD6E7}" dt="2019-01-17T14:27:37.782" v="94" actId="1076"/>
          <ac:graphicFrameMkLst>
            <pc:docMk/>
            <pc:sldMk cId="1669721746" sldId="365"/>
            <ac:graphicFrameMk id="6" creationId="{45468245-3FF1-46F7-A473-9C708D895CA6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1:07.831" v="121" actId="20577"/>
          <ac:graphicFrameMkLst>
            <pc:docMk/>
            <pc:sldMk cId="1669721746" sldId="365"/>
            <ac:graphicFrameMk id="9" creationId="{04D06202-0554-4792-B09B-3A596A2DCE5E}"/>
          </ac:graphicFrameMkLst>
        </pc:graphicFrameChg>
      </pc:sldChg>
      <pc:sldChg chg="modSp">
        <pc:chgData name="Cath Scanlon" userId="217f4c6b-e607-4a48-bdce-98b05a0a86c5" providerId="ADAL" clId="{54CB195B-FA0E-4ABA-B55F-9D96657DD6E7}" dt="2019-01-17T14:26:40.136" v="83" actId="20577"/>
        <pc:sldMkLst>
          <pc:docMk/>
          <pc:sldMk cId="332354265" sldId="366"/>
        </pc:sldMkLst>
        <pc:spChg chg="mod">
          <ac:chgData name="Cath Scanlon" userId="217f4c6b-e607-4a48-bdce-98b05a0a86c5" providerId="ADAL" clId="{54CB195B-FA0E-4ABA-B55F-9D96657DD6E7}" dt="2019-01-17T14:26:40.136" v="83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Cath Scanlon" userId="217f4c6b-e607-4a48-bdce-98b05a0a86c5" providerId="ADAL" clId="{54CB195B-FA0E-4ABA-B55F-9D96657DD6E7}" dt="2019-01-17T14:31:02.049" v="120" actId="14100"/>
        <pc:sldMkLst>
          <pc:docMk/>
          <pc:sldMk cId="604306460" sldId="367"/>
        </pc:sldMkLst>
        <pc:graphicFrameChg chg="modGraphic">
          <ac:chgData name="Cath Scanlon" userId="217f4c6b-e607-4a48-bdce-98b05a0a86c5" providerId="ADAL" clId="{54CB195B-FA0E-4ABA-B55F-9D96657DD6E7}" dt="2019-01-17T14:29:54.025" v="113" actId="20577"/>
          <ac:graphicFrameMkLst>
            <pc:docMk/>
            <pc:sldMk cId="604306460" sldId="367"/>
            <ac:graphicFrameMk id="9" creationId="{04D06202-0554-4792-B09B-3A596A2DCE5E}"/>
          </ac:graphicFrameMkLst>
        </pc:graphicFrameChg>
        <pc:cxnChg chg="add del mod">
          <ac:chgData name="Cath Scanlon" userId="217f4c6b-e607-4a48-bdce-98b05a0a86c5" providerId="ADAL" clId="{54CB195B-FA0E-4ABA-B55F-9D96657DD6E7}" dt="2019-01-17T14:28:22.113" v="97" actId="11529"/>
          <ac:cxnSpMkLst>
            <pc:docMk/>
            <pc:sldMk cId="604306460" sldId="367"/>
            <ac:cxnSpMk id="3" creationId="{7A3A885C-7433-4399-9BDD-9C7666215968}"/>
          </ac:cxnSpMkLst>
        </pc:cxnChg>
        <pc:cxnChg chg="add mod">
          <ac:chgData name="Cath Scanlon" userId="217f4c6b-e607-4a48-bdce-98b05a0a86c5" providerId="ADAL" clId="{54CB195B-FA0E-4ABA-B55F-9D96657DD6E7}" dt="2019-01-17T14:28:54.759" v="102" actId="208"/>
          <ac:cxnSpMkLst>
            <pc:docMk/>
            <pc:sldMk cId="604306460" sldId="367"/>
            <ac:cxnSpMk id="5" creationId="{FCD724ED-DBAE-4647-B63D-D4356B021BB9}"/>
          </ac:cxnSpMkLst>
        </pc:cxnChg>
        <pc:cxnChg chg="add mod">
          <ac:chgData name="Cath Scanlon" userId="217f4c6b-e607-4a48-bdce-98b05a0a86c5" providerId="ADAL" clId="{54CB195B-FA0E-4ABA-B55F-9D96657DD6E7}" dt="2019-01-17T14:31:02.049" v="120" actId="14100"/>
          <ac:cxnSpMkLst>
            <pc:docMk/>
            <pc:sldMk cId="604306460" sldId="367"/>
            <ac:cxnSpMk id="12" creationId="{FCFD7196-1CA1-4409-8064-98D5EF0F64EB}"/>
          </ac:cxnSpMkLst>
        </pc:cxnChg>
        <pc:cxnChg chg="add mod">
          <ac:chgData name="Cath Scanlon" userId="217f4c6b-e607-4a48-bdce-98b05a0a86c5" providerId="ADAL" clId="{54CB195B-FA0E-4ABA-B55F-9D96657DD6E7}" dt="2019-01-17T14:30:24.257" v="119" actId="14100"/>
          <ac:cxnSpMkLst>
            <pc:docMk/>
            <pc:sldMk cId="604306460" sldId="367"/>
            <ac:cxnSpMk id="14" creationId="{92B9142D-FA66-47AB-86FF-07AFE3CD7F8A}"/>
          </ac:cxnSpMkLst>
        </pc:cxnChg>
        <pc:cxnChg chg="add del mod">
          <ac:chgData name="Cath Scanlon" userId="217f4c6b-e607-4a48-bdce-98b05a0a86c5" providerId="ADAL" clId="{54CB195B-FA0E-4ABA-B55F-9D96657DD6E7}" dt="2019-01-17T14:29:56.137" v="114" actId="478"/>
          <ac:cxnSpMkLst>
            <pc:docMk/>
            <pc:sldMk cId="604306460" sldId="367"/>
            <ac:cxnSpMk id="16" creationId="{93D4FA69-CBF2-49F5-8D24-627361D6F5C8}"/>
          </ac:cxnSpMkLst>
        </pc:cxnChg>
        <pc:cxnChg chg="add mod">
          <ac:chgData name="Cath Scanlon" userId="217f4c6b-e607-4a48-bdce-98b05a0a86c5" providerId="ADAL" clId="{54CB195B-FA0E-4ABA-B55F-9D96657DD6E7}" dt="2019-01-17T14:30:21.683" v="118" actId="14100"/>
          <ac:cxnSpMkLst>
            <pc:docMk/>
            <pc:sldMk cId="604306460" sldId="367"/>
            <ac:cxnSpMk id="20" creationId="{3987E940-CB3D-4B9B-8A84-82C0CF794707}"/>
          </ac:cxnSpMkLst>
        </pc:cxnChg>
      </pc:sldChg>
      <pc:sldChg chg="addSp delSp modSp add">
        <pc:chgData name="Cath Scanlon" userId="217f4c6b-e607-4a48-bdce-98b05a0a86c5" providerId="ADAL" clId="{54CB195B-FA0E-4ABA-B55F-9D96657DD6E7}" dt="2019-01-17T16:42:28.990" v="1239" actId="13926"/>
        <pc:sldMkLst>
          <pc:docMk/>
          <pc:sldMk cId="4160850657" sldId="368"/>
        </pc:sldMkLst>
        <pc:spChg chg="add mod">
          <ac:chgData name="Cath Scanlon" userId="217f4c6b-e607-4a48-bdce-98b05a0a86c5" providerId="ADAL" clId="{54CB195B-FA0E-4ABA-B55F-9D96657DD6E7}" dt="2019-01-17T16:42:28.990" v="1239" actId="13926"/>
          <ac:spMkLst>
            <pc:docMk/>
            <pc:sldMk cId="4160850657" sldId="368"/>
            <ac:spMk id="2" creationId="{31E280D4-6881-431A-B0DD-5A8CD65ECDB3}"/>
          </ac:spMkLst>
        </pc:spChg>
        <pc:spChg chg="mod">
          <ac:chgData name="Cath Scanlon" userId="217f4c6b-e607-4a48-bdce-98b05a0a86c5" providerId="ADAL" clId="{54CB195B-FA0E-4ABA-B55F-9D96657DD6E7}" dt="2019-01-17T14:47:43.400" v="239" actId="20577"/>
          <ac:spMkLst>
            <pc:docMk/>
            <pc:sldMk cId="4160850657" sldId="368"/>
            <ac:spMk id="19" creationId="{5252A847-DE45-4FA3-A1F8-EEBEB845FF8E}"/>
          </ac:spMkLst>
        </pc:spChg>
        <pc:grpChg chg="add del mod">
          <ac:chgData name="Cath Scanlon" userId="217f4c6b-e607-4a48-bdce-98b05a0a86c5" providerId="ADAL" clId="{54CB195B-FA0E-4ABA-B55F-9D96657DD6E7}" dt="2019-01-17T14:36:07.329" v="218" actId="165"/>
          <ac:grpSpMkLst>
            <pc:docMk/>
            <pc:sldMk cId="4160850657" sldId="368"/>
            <ac:grpSpMk id="6" creationId="{998C9247-2255-471C-8669-4A76854E373C}"/>
          </ac:grpSpMkLst>
        </pc:grp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1" creationId="{A177E91B-FC4E-435D-AD0B-898564DC4CED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2" creationId="{4BD1255E-448A-409B-AFE4-B0212B22C93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57:47.176" v="303" actId="404"/>
          <ac:graphicFrameMkLst>
            <pc:docMk/>
            <pc:sldMk cId="4160850657" sldId="368"/>
            <ac:graphicFrameMk id="13" creationId="{300A1FF0-07C5-4F81-BE08-F565638AF645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4" creationId="{3DFD2AC3-3F54-41F6-A689-9ECEF6C7679C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5" creationId="{EC458293-A034-4A5B-A836-1BE31F9C4B1C}"/>
          </ac:graphicFrameMkLst>
        </pc:graphicFrameChg>
        <pc:picChg chg="mod topLvl">
          <ac:chgData name="Cath Scanlon" userId="217f4c6b-e607-4a48-bdce-98b05a0a86c5" providerId="ADAL" clId="{54CB195B-FA0E-4ABA-B55F-9D96657DD6E7}" dt="2019-01-17T14:48:59.370" v="248" actId="1076"/>
          <ac:picMkLst>
            <pc:docMk/>
            <pc:sldMk cId="4160850657" sldId="368"/>
            <ac:picMk id="9" creationId="{9761B3BF-14D8-4622-B9F0-E691ED535709}"/>
          </ac:picMkLst>
        </pc:picChg>
        <pc:picChg chg="mod topLvl">
          <ac:chgData name="Cath Scanlon" userId="217f4c6b-e607-4a48-bdce-98b05a0a86c5" providerId="ADAL" clId="{54CB195B-FA0E-4ABA-B55F-9D96657DD6E7}" dt="2019-01-17T16:41:50.397" v="1182" actId="207"/>
          <ac:picMkLst>
            <pc:docMk/>
            <pc:sldMk cId="4160850657" sldId="368"/>
            <ac:picMk id="10" creationId="{191630BE-8674-4486-AD99-2A232573DBE3}"/>
          </ac:picMkLst>
        </pc:picChg>
      </pc:sldChg>
      <pc:sldChg chg="addSp modSp add">
        <pc:chgData name="Cath Scanlon" userId="217f4c6b-e607-4a48-bdce-98b05a0a86c5" providerId="ADAL" clId="{54CB195B-FA0E-4ABA-B55F-9D96657DD6E7}" dt="2019-01-17T14:33:58.827" v="169" actId="12788"/>
        <pc:sldMkLst>
          <pc:docMk/>
          <pc:sldMk cId="3009240966" sldId="369"/>
        </pc:sldMkLst>
        <pc:spChg chg="add mod">
          <ac:chgData name="Cath Scanlon" userId="217f4c6b-e607-4a48-bdce-98b05a0a86c5" providerId="ADAL" clId="{54CB195B-FA0E-4ABA-B55F-9D96657DD6E7}" dt="2019-01-17T14:33:58.827" v="169" actId="12788"/>
          <ac:spMkLst>
            <pc:docMk/>
            <pc:sldMk cId="3009240966" sldId="369"/>
            <ac:spMk id="2" creationId="{AB342A42-E78F-46CC-A4A6-792A1D0DB375}"/>
          </ac:spMkLst>
        </pc:spChg>
        <pc:spChg chg="mod">
          <ac:chgData name="Cath Scanlon" userId="217f4c6b-e607-4a48-bdce-98b05a0a86c5" providerId="ADAL" clId="{54CB195B-FA0E-4ABA-B55F-9D96657DD6E7}" dt="2019-01-17T14:33:58.827" v="169" actId="12788"/>
          <ac:spMkLst>
            <pc:docMk/>
            <pc:sldMk cId="3009240966" sldId="369"/>
            <ac:spMk id="19" creationId="{5252A847-DE45-4FA3-A1F8-EEBEB845FF8E}"/>
          </ac:spMkLst>
        </pc:spChg>
      </pc:sldChg>
      <pc:sldChg chg="addSp delSp modSp add">
        <pc:chgData name="Cath Scanlon" userId="217f4c6b-e607-4a48-bdce-98b05a0a86c5" providerId="ADAL" clId="{54CB195B-FA0E-4ABA-B55F-9D96657DD6E7}" dt="2019-01-17T16:04:29.402" v="370" actId="20577"/>
        <pc:sldMkLst>
          <pc:docMk/>
          <pc:sldMk cId="1459429139" sldId="370"/>
        </pc:sldMkLst>
        <pc:spChg chg="mod">
          <ac:chgData name="Cath Scanlon" userId="217f4c6b-e607-4a48-bdce-98b05a0a86c5" providerId="ADAL" clId="{54CB195B-FA0E-4ABA-B55F-9D96657DD6E7}" dt="2019-01-17T16:04:29.402" v="370" actId="20577"/>
          <ac:spMkLst>
            <pc:docMk/>
            <pc:sldMk cId="1459429139" sldId="370"/>
            <ac:spMk id="19" creationId="{5252A847-DE45-4FA3-A1F8-EEBEB845FF8E}"/>
          </ac:spMkLst>
        </pc:sp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6" creationId="{C33C0CAB-D8A6-423B-8905-F555403A53F3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9" creationId="{04DBF62F-8643-4DC9-8C6E-3D494773FA0F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10" creationId="{8EA908B9-FDFA-4C8C-9B73-BC7FFBE77FAD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11" creationId="{F9F5102A-2E92-4206-83C5-4ACBF6D190E2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04:12.942" v="360" actId="1076"/>
          <ac:graphicFrameMkLst>
            <pc:docMk/>
            <pc:sldMk cId="1459429139" sldId="370"/>
            <ac:graphicFrameMk id="12" creationId="{EA4F15A5-E649-4F9B-A3A3-E22162CDD83E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04:12.942" v="360" actId="1076"/>
          <ac:graphicFrameMkLst>
            <pc:docMk/>
            <pc:sldMk cId="1459429139" sldId="370"/>
            <ac:graphicFrameMk id="13" creationId="{0ECED67D-1CD2-4C80-A40A-9F95C77F0996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04:12.942" v="360" actId="1076"/>
          <ac:graphicFrameMkLst>
            <pc:docMk/>
            <pc:sldMk cId="1459429139" sldId="370"/>
            <ac:graphicFrameMk id="14" creationId="{7FAFD3F9-F238-436C-961D-89D72CBBD05D}"/>
          </ac:graphicFrameMkLst>
        </pc:graphicFrameChg>
      </pc:sldChg>
      <pc:sldChg chg="modSp add">
        <pc:chgData name="Cath Scanlon" userId="217f4c6b-e607-4a48-bdce-98b05a0a86c5" providerId="ADAL" clId="{54CB195B-FA0E-4ABA-B55F-9D96657DD6E7}" dt="2019-01-17T16:06:21.882" v="382" actId="20577"/>
        <pc:sldMkLst>
          <pc:docMk/>
          <pc:sldMk cId="4018288598" sldId="371"/>
        </pc:sldMkLst>
        <pc:spChg chg="mod">
          <ac:chgData name="Cath Scanlon" userId="217f4c6b-e607-4a48-bdce-98b05a0a86c5" providerId="ADAL" clId="{54CB195B-FA0E-4ABA-B55F-9D96657DD6E7}" dt="2019-01-17T16:06:21.882" v="382" actId="20577"/>
          <ac:spMkLst>
            <pc:docMk/>
            <pc:sldMk cId="4018288598" sldId="371"/>
            <ac:spMk id="19" creationId="{5252A847-DE45-4FA3-A1F8-EEBEB845FF8E}"/>
          </ac:spMkLst>
        </pc:spChg>
      </pc:sldChg>
      <pc:sldChg chg="addSp modSp add addCm">
        <pc:chgData name="Cath Scanlon" userId="217f4c6b-e607-4a48-bdce-98b05a0a86c5" providerId="ADAL" clId="{54CB195B-FA0E-4ABA-B55F-9D96657DD6E7}" dt="2019-01-17T16:48:21.502" v="1408" actId="1035"/>
        <pc:sldMkLst>
          <pc:docMk/>
          <pc:sldMk cId="3665380317" sldId="372"/>
        </pc:sldMkLst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9" creationId="{0A18BA6A-5A8E-4CA1-94C8-34FBD0FEAB08}"/>
          </ac:spMkLst>
        </pc:spChg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10" creationId="{29E51F3D-CCA5-49D0-8320-EE9349B613D4}"/>
          </ac:spMkLst>
        </pc:spChg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11" creationId="{5E9FB882-76EF-4A50-86E7-25DBD7468033}"/>
          </ac:spMkLst>
        </pc:spChg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12" creationId="{821F39C5-05DA-4504-8AE7-D7638D614069}"/>
          </ac:spMkLst>
        </pc:spChg>
        <pc:spChg chg="add mod">
          <ac:chgData name="Cath Scanlon" userId="217f4c6b-e607-4a48-bdce-98b05a0a86c5" providerId="ADAL" clId="{54CB195B-FA0E-4ABA-B55F-9D96657DD6E7}" dt="2019-01-17T16:48:21.502" v="1408" actId="1035"/>
          <ac:spMkLst>
            <pc:docMk/>
            <pc:sldMk cId="3665380317" sldId="372"/>
            <ac:spMk id="14" creationId="{BC4804E0-1A2E-4CF2-8369-865819E999B6}"/>
          </ac:spMkLst>
        </pc:spChg>
        <pc:spChg chg="add mod">
          <ac:chgData name="Cath Scanlon" userId="217f4c6b-e607-4a48-bdce-98b05a0a86c5" providerId="ADAL" clId="{54CB195B-FA0E-4ABA-B55F-9D96657DD6E7}" dt="2019-01-17T16:48:21.502" v="1408" actId="1035"/>
          <ac:spMkLst>
            <pc:docMk/>
            <pc:sldMk cId="3665380317" sldId="372"/>
            <ac:spMk id="15" creationId="{8899A754-AD26-468C-B94B-8940DFA8AFF2}"/>
          </ac:spMkLst>
        </pc:spChg>
        <pc:spChg chg="mod">
          <ac:chgData name="Cath Scanlon" userId="217f4c6b-e607-4a48-bdce-98b05a0a86c5" providerId="ADAL" clId="{54CB195B-FA0E-4ABA-B55F-9D96657DD6E7}" dt="2019-01-17T16:23:06.132" v="770" actId="6549"/>
          <ac:spMkLst>
            <pc:docMk/>
            <pc:sldMk cId="3665380317" sldId="372"/>
            <ac:spMk id="19" creationId="{5252A847-DE45-4FA3-A1F8-EEBEB845FF8E}"/>
          </ac:spMkLst>
        </pc:spChg>
        <pc:grpChg chg="add mod">
          <ac:chgData name="Cath Scanlon" userId="217f4c6b-e607-4a48-bdce-98b05a0a86c5" providerId="ADAL" clId="{54CB195B-FA0E-4ABA-B55F-9D96657DD6E7}" dt="2019-01-17T16:48:03.509" v="1399" actId="14100"/>
          <ac:grpSpMkLst>
            <pc:docMk/>
            <pc:sldMk cId="3665380317" sldId="372"/>
            <ac:grpSpMk id="6" creationId="{41515208-8DA9-42C4-A304-E31F8BB065D7}"/>
          </ac:grpSpMkLst>
        </pc:grpChg>
        <pc:graphicFrameChg chg="add mod modGraphic">
          <ac:chgData name="Cath Scanlon" userId="217f4c6b-e607-4a48-bdce-98b05a0a86c5" providerId="ADAL" clId="{54CB195B-FA0E-4ABA-B55F-9D96657DD6E7}" dt="2019-01-17T16:48:21.502" v="1408" actId="1035"/>
          <ac:graphicFrameMkLst>
            <pc:docMk/>
            <pc:sldMk cId="3665380317" sldId="372"/>
            <ac:graphicFrameMk id="13" creationId="{C1BB06C9-F201-4E3C-9788-A11FFBAB079D}"/>
          </ac:graphicFrameMkLst>
        </pc:graphicFrameChg>
      </pc:sldChg>
      <pc:sldChg chg="addSp modSp add">
        <pc:chgData name="Cath Scanlon" userId="217f4c6b-e607-4a48-bdce-98b05a0a86c5" providerId="ADAL" clId="{54CB195B-FA0E-4ABA-B55F-9D96657DD6E7}" dt="2019-01-17T16:35:51.902" v="1090" actId="403"/>
        <pc:sldMkLst>
          <pc:docMk/>
          <pc:sldMk cId="3620210211" sldId="374"/>
        </pc:sldMkLst>
        <pc:spChg chg="mod">
          <ac:chgData name="Cath Scanlon" userId="217f4c6b-e607-4a48-bdce-98b05a0a86c5" providerId="ADAL" clId="{54CB195B-FA0E-4ABA-B55F-9D96657DD6E7}" dt="2019-01-17T16:31:51.515" v="970" actId="12788"/>
          <ac:spMkLst>
            <pc:docMk/>
            <pc:sldMk cId="3620210211" sldId="374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54CB195B-FA0E-4ABA-B55F-9D96657DD6E7}" dt="2019-01-17T16:30:01.921" v="926" actId="1076"/>
          <ac:graphicFrameMkLst>
            <pc:docMk/>
            <pc:sldMk cId="3620210211" sldId="374"/>
            <ac:graphicFrameMk id="6" creationId="{65CBEA01-D784-437B-B4F8-ECA96C20FCF1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5:51.902" v="1090" actId="403"/>
          <ac:graphicFrameMkLst>
            <pc:docMk/>
            <pc:sldMk cId="3620210211" sldId="374"/>
            <ac:graphicFrameMk id="9" creationId="{C4200BB2-F5F9-44A5-A9D0-DDA66982F9A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5:14.493" v="1084" actId="404"/>
          <ac:graphicFrameMkLst>
            <pc:docMk/>
            <pc:sldMk cId="3620210211" sldId="374"/>
            <ac:graphicFrameMk id="10" creationId="{5EA5AC23-7CBC-40E9-86F3-02CF6D57B92B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8:26.583" v="1413" actId="1035"/>
        <pc:sldMkLst>
          <pc:docMk/>
          <pc:sldMk cId="3992367454" sldId="375"/>
        </pc:sldMkLst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9" creationId="{0A18BA6A-5A8E-4CA1-94C8-34FBD0FEAB08}"/>
          </ac:spMkLst>
        </pc:spChg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10" creationId="{29E51F3D-CCA5-49D0-8320-EE9349B613D4}"/>
          </ac:spMkLst>
        </pc:spChg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11" creationId="{5E9FB882-76EF-4A50-86E7-25DBD7468033}"/>
          </ac:spMkLst>
        </pc:spChg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12" creationId="{821F39C5-05DA-4504-8AE7-D7638D614069}"/>
          </ac:spMkLst>
        </pc:spChg>
        <pc:spChg chg="del">
          <ac:chgData name="Cath Scanlon" userId="217f4c6b-e607-4a48-bdce-98b05a0a86c5" providerId="ADAL" clId="{54CB195B-FA0E-4ABA-B55F-9D96657DD6E7}" dt="2019-01-17T16:25:59.590" v="865" actId="478"/>
          <ac:spMkLst>
            <pc:docMk/>
            <pc:sldMk cId="3992367454" sldId="375"/>
            <ac:spMk id="14" creationId="{BC4804E0-1A2E-4CF2-8369-865819E999B6}"/>
          </ac:spMkLst>
        </pc:spChg>
        <pc:spChg chg="del mod">
          <ac:chgData name="Cath Scanlon" userId="217f4c6b-e607-4a48-bdce-98b05a0a86c5" providerId="ADAL" clId="{54CB195B-FA0E-4ABA-B55F-9D96657DD6E7}" dt="2019-01-17T16:25:59.590" v="865" actId="478"/>
          <ac:spMkLst>
            <pc:docMk/>
            <pc:sldMk cId="3992367454" sldId="375"/>
            <ac:spMk id="15" creationId="{8899A754-AD26-468C-B94B-8940DFA8AFF2}"/>
          </ac:spMkLst>
        </pc:spChg>
        <pc:spChg chg="mod">
          <ac:chgData name="Cath Scanlon" userId="217f4c6b-e607-4a48-bdce-98b05a0a86c5" providerId="ADAL" clId="{54CB195B-FA0E-4ABA-B55F-9D96657DD6E7}" dt="2019-01-17T16:22:28.672" v="761" actId="20577"/>
          <ac:spMkLst>
            <pc:docMk/>
            <pc:sldMk cId="3992367454" sldId="375"/>
            <ac:spMk id="19" creationId="{5252A847-DE45-4FA3-A1F8-EEBEB845FF8E}"/>
          </ac:spMkLst>
        </pc:spChg>
        <pc:spChg chg="add del">
          <ac:chgData name="Cath Scanlon" userId="217f4c6b-e607-4a48-bdce-98b05a0a86c5" providerId="ADAL" clId="{54CB195B-FA0E-4ABA-B55F-9D96657DD6E7}" dt="2019-01-17T16:25:58.204" v="864"/>
          <ac:spMkLst>
            <pc:docMk/>
            <pc:sldMk cId="3992367454" sldId="375"/>
            <ac:spMk id="28" creationId="{710B7B80-F013-4D78-8090-A84EEFFD199C}"/>
          </ac:spMkLst>
        </pc:spChg>
        <pc:spChg chg="add del">
          <ac:chgData name="Cath Scanlon" userId="217f4c6b-e607-4a48-bdce-98b05a0a86c5" providerId="ADAL" clId="{54CB195B-FA0E-4ABA-B55F-9D96657DD6E7}" dt="2019-01-17T16:25:58.204" v="864"/>
          <ac:spMkLst>
            <pc:docMk/>
            <pc:sldMk cId="3992367454" sldId="375"/>
            <ac:spMk id="29" creationId="{5AE28A9D-33C4-4AC6-AEAA-73CAFC74B547}"/>
          </ac:spMkLst>
        </pc:spChg>
        <pc:spChg chg="add mod">
          <ac:chgData name="Cath Scanlon" userId="217f4c6b-e607-4a48-bdce-98b05a0a86c5" providerId="ADAL" clId="{54CB195B-FA0E-4ABA-B55F-9D96657DD6E7}" dt="2019-01-17T16:48:26.583" v="1413" actId="1035"/>
          <ac:spMkLst>
            <pc:docMk/>
            <pc:sldMk cId="3992367454" sldId="375"/>
            <ac:spMk id="31" creationId="{A1978867-4229-4F31-B62D-32C99C5ABEEE}"/>
          </ac:spMkLst>
        </pc:spChg>
        <pc:spChg chg="add mod">
          <ac:chgData name="Cath Scanlon" userId="217f4c6b-e607-4a48-bdce-98b05a0a86c5" providerId="ADAL" clId="{54CB195B-FA0E-4ABA-B55F-9D96657DD6E7}" dt="2019-01-17T16:48:26.583" v="1413" actId="1035"/>
          <ac:spMkLst>
            <pc:docMk/>
            <pc:sldMk cId="3992367454" sldId="375"/>
            <ac:spMk id="32" creationId="{89917909-E323-4FC6-85D3-B52E3AE6C774}"/>
          </ac:spMkLst>
        </pc:spChg>
        <pc:grpChg chg="mod">
          <ac:chgData name="Cath Scanlon" userId="217f4c6b-e607-4a48-bdce-98b05a0a86c5" providerId="ADAL" clId="{54CB195B-FA0E-4ABA-B55F-9D96657DD6E7}" dt="2019-01-17T16:48:09.127" v="1401" actId="14100"/>
          <ac:grpSpMkLst>
            <pc:docMk/>
            <pc:sldMk cId="3992367454" sldId="375"/>
            <ac:grpSpMk id="6" creationId="{41515208-8DA9-42C4-A304-E31F8BB065D7}"/>
          </ac:grpSpMkLst>
        </pc:grpChg>
        <pc:graphicFrameChg chg="del">
          <ac:chgData name="Cath Scanlon" userId="217f4c6b-e607-4a48-bdce-98b05a0a86c5" providerId="ADAL" clId="{54CB195B-FA0E-4ABA-B55F-9D96657DD6E7}" dt="2019-01-17T16:25:59.590" v="865" actId="478"/>
          <ac:graphicFrameMkLst>
            <pc:docMk/>
            <pc:sldMk cId="3992367454" sldId="375"/>
            <ac:graphicFrameMk id="13" creationId="{C1BB06C9-F201-4E3C-9788-A11FFBAB079D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16" creationId="{1C1A3B33-274F-4294-BD54-3AD3EC38C2A1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17" creationId="{E1C1EA91-13D9-4321-88CB-FC69006B4058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0" creationId="{2222CB27-B33A-4C5B-8E55-F05FBFE2203C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1" creationId="{19C463D2-8226-453E-A4C1-38BDF2B84555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2" creationId="{7BEF1FBC-9F85-4879-8B1E-F9A2058CF4B4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3" creationId="{27E7AE3A-8B5A-44DF-A04D-AE214B510214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4" creationId="{10F8B914-5573-4532-ADBC-5E27D514CEB8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5" creationId="{115C6502-2CF5-402F-9F24-63D21BCE6706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6" creationId="{D9046C03-C347-4923-AB85-32CB7204DD60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6:25:58.204" v="864"/>
          <ac:graphicFrameMkLst>
            <pc:docMk/>
            <pc:sldMk cId="3992367454" sldId="375"/>
            <ac:graphicFrameMk id="27" creationId="{C01A7E2A-5C42-4E4D-B299-BEBF7736A2A4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8:26.583" v="1413" actId="1035"/>
          <ac:graphicFrameMkLst>
            <pc:docMk/>
            <pc:sldMk cId="3992367454" sldId="375"/>
            <ac:graphicFrameMk id="30" creationId="{5B449C25-2189-4666-BFD7-9892712F6A8A}"/>
          </ac:graphicFrameMkLst>
        </pc:graphicFrameChg>
      </pc:sldChg>
      <pc:sldChg chg="addSp modSp add">
        <pc:chgData name="Cath Scanlon" userId="217f4c6b-e607-4a48-bdce-98b05a0a86c5" providerId="ADAL" clId="{54CB195B-FA0E-4ABA-B55F-9D96657DD6E7}" dt="2019-01-17T16:35:43.423" v="1089" actId="403"/>
        <pc:sldMkLst>
          <pc:docMk/>
          <pc:sldMk cId="3930473287" sldId="377"/>
        </pc:sldMkLst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2" creationId="{3CB937E4-BC56-4930-A271-CBE54AA2E2E5}"/>
          </ac:graphicFrameMkLst>
        </pc:graphicFrameChg>
        <pc:graphicFrameChg chg="mod">
          <ac:chgData name="Cath Scanlon" userId="217f4c6b-e607-4a48-bdce-98b05a0a86c5" providerId="ADAL" clId="{54CB195B-FA0E-4ABA-B55F-9D96657DD6E7}" dt="2019-01-17T16:34:58.930" v="1080"/>
          <ac:graphicFrameMkLst>
            <pc:docMk/>
            <pc:sldMk cId="3930473287" sldId="377"/>
            <ac:graphicFrameMk id="6" creationId="{65CBEA01-D784-437B-B4F8-ECA96C20FCF1}"/>
          </ac:graphicFrameMkLst>
        </pc:graphicFrameChg>
        <pc:graphicFrameChg chg="mod modGraphic">
          <ac:chgData name="Cath Scanlon" userId="217f4c6b-e607-4a48-bdce-98b05a0a86c5" providerId="ADAL" clId="{54CB195B-FA0E-4ABA-B55F-9D96657DD6E7}" dt="2019-01-17T16:35:43.423" v="1089" actId="403"/>
          <ac:graphicFrameMkLst>
            <pc:docMk/>
            <pc:sldMk cId="3930473287" sldId="377"/>
            <ac:graphicFrameMk id="9" creationId="{C4200BB2-F5F9-44A5-A9D0-DDA66982F9AB}"/>
          </ac:graphicFrameMkLst>
        </pc:graphicFrameChg>
        <pc:graphicFrameChg chg="modGraphic">
          <ac:chgData name="Cath Scanlon" userId="217f4c6b-e607-4a48-bdce-98b05a0a86c5" providerId="ADAL" clId="{54CB195B-FA0E-4ABA-B55F-9D96657DD6E7}" dt="2019-01-17T16:35:06.719" v="1082" actId="404"/>
          <ac:graphicFrameMkLst>
            <pc:docMk/>
            <pc:sldMk cId="3930473287" sldId="377"/>
            <ac:graphicFrameMk id="10" creationId="{5EA5AC23-7CBC-40E9-86F3-02CF6D57B92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11" creationId="{518E1AF4-2437-4E85-A0E6-EF774ABA2BCE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12" creationId="{1E0E4DBD-D7BE-481C-85E8-6B4A032EC410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13" creationId="{246FCE3F-A903-4990-A8BB-D4B756DCAB0C}"/>
          </ac:graphicFrameMkLst>
        </pc:graphicFrameChg>
      </pc:sldChg>
    </pc:docChg>
  </pc:docChgLst>
  <pc:docChgLst>
    <pc:chgData name="Hannah Saunders" userId="4acd6fa6-2685-4aaa-85f8-4ec2b6dbf9d1" providerId="ADAL" clId="{DA1C9D6A-9BB6-41ED-BFA0-C60AE25F77E0}"/>
    <pc:docChg chg="modSld">
      <pc:chgData name="Hannah Saunders" userId="4acd6fa6-2685-4aaa-85f8-4ec2b6dbf9d1" providerId="ADAL" clId="{DA1C9D6A-9BB6-41ED-BFA0-C60AE25F77E0}" dt="2019-02-04T16:29:40.133" v="11" actId="20577"/>
      <pc:docMkLst>
        <pc:docMk/>
      </pc:docMkLst>
      <pc:sldChg chg="modSp">
        <pc:chgData name="Hannah Saunders" userId="4acd6fa6-2685-4aaa-85f8-4ec2b6dbf9d1" providerId="ADAL" clId="{DA1C9D6A-9BB6-41ED-BFA0-C60AE25F77E0}" dt="2019-02-04T16:28:09.127" v="3" actId="20577"/>
        <pc:sldMkLst>
          <pc:docMk/>
          <pc:sldMk cId="1669721746" sldId="365"/>
        </pc:sldMkLst>
        <pc:graphicFrameChg chg="modGraphic">
          <ac:chgData name="Hannah Saunders" userId="4acd6fa6-2685-4aaa-85f8-4ec2b6dbf9d1" providerId="ADAL" clId="{DA1C9D6A-9BB6-41ED-BFA0-C60AE25F77E0}" dt="2019-02-04T16:28:09.127" v="3" actId="20577"/>
          <ac:graphicFrameMkLst>
            <pc:docMk/>
            <pc:sldMk cId="1669721746" sldId="365"/>
            <ac:graphicFrameMk id="6" creationId="{45468245-3FF1-46F7-A473-9C708D895CA6}"/>
          </ac:graphicFrameMkLst>
        </pc:graphicFrameChg>
      </pc:sldChg>
      <pc:sldChg chg="modSp">
        <pc:chgData name="Hannah Saunders" userId="4acd6fa6-2685-4aaa-85f8-4ec2b6dbf9d1" providerId="ADAL" clId="{DA1C9D6A-9BB6-41ED-BFA0-C60AE25F77E0}" dt="2019-02-04T16:27:11.296" v="1" actId="20577"/>
        <pc:sldMkLst>
          <pc:docMk/>
          <pc:sldMk cId="604306460" sldId="367"/>
        </pc:sldMkLst>
        <pc:graphicFrameChg chg="modGraphic">
          <ac:chgData name="Hannah Saunders" userId="4acd6fa6-2685-4aaa-85f8-4ec2b6dbf9d1" providerId="ADAL" clId="{DA1C9D6A-9BB6-41ED-BFA0-C60AE25F77E0}" dt="2019-02-04T16:27:11.296" v="1" actId="20577"/>
          <ac:graphicFrameMkLst>
            <pc:docMk/>
            <pc:sldMk cId="604306460" sldId="367"/>
            <ac:graphicFrameMk id="6" creationId="{45468245-3FF1-46F7-A473-9C708D895CA6}"/>
          </ac:graphicFrameMkLst>
        </pc:graphicFrameChg>
      </pc:sldChg>
      <pc:sldChg chg="modSp">
        <pc:chgData name="Hannah Saunders" userId="4acd6fa6-2685-4aaa-85f8-4ec2b6dbf9d1" providerId="ADAL" clId="{DA1C9D6A-9BB6-41ED-BFA0-C60AE25F77E0}" dt="2019-02-04T16:29:40.133" v="11" actId="20577"/>
        <pc:sldMkLst>
          <pc:docMk/>
          <pc:sldMk cId="2592991506" sldId="386"/>
        </pc:sldMkLst>
        <pc:graphicFrameChg chg="modGraphic">
          <ac:chgData name="Hannah Saunders" userId="4acd6fa6-2685-4aaa-85f8-4ec2b6dbf9d1" providerId="ADAL" clId="{DA1C9D6A-9BB6-41ED-BFA0-C60AE25F77E0}" dt="2019-02-04T16:29:40.133" v="11" actId="20577"/>
          <ac:graphicFrameMkLst>
            <pc:docMk/>
            <pc:sldMk cId="2592991506" sldId="386"/>
            <ac:graphicFrameMk id="22" creationId="{5611B835-0C0B-4C1D-B39A-11666BC0B80E}"/>
          </ac:graphicFrameMkLst>
        </pc:graphicFrameChg>
        <pc:graphicFrameChg chg="modGraphic">
          <ac:chgData name="Hannah Saunders" userId="4acd6fa6-2685-4aaa-85f8-4ec2b6dbf9d1" providerId="ADAL" clId="{DA1C9D6A-9BB6-41ED-BFA0-C60AE25F77E0}" dt="2019-02-04T16:29:34.929" v="9" actId="20577"/>
          <ac:graphicFrameMkLst>
            <pc:docMk/>
            <pc:sldMk cId="2592991506" sldId="386"/>
            <ac:graphicFrameMk id="24" creationId="{55284AD1-48B5-47BE-B675-D4F51226A0ED}"/>
          </ac:graphicFrameMkLst>
        </pc:graphicFrameChg>
      </pc:sldChg>
      <pc:sldChg chg="modSp">
        <pc:chgData name="Hannah Saunders" userId="4acd6fa6-2685-4aaa-85f8-4ec2b6dbf9d1" providerId="ADAL" clId="{DA1C9D6A-9BB6-41ED-BFA0-C60AE25F77E0}" dt="2019-02-04T16:29:25.207" v="7" actId="20577"/>
        <pc:sldMkLst>
          <pc:docMk/>
          <pc:sldMk cId="762191697" sldId="387"/>
        </pc:sldMkLst>
        <pc:graphicFrameChg chg="modGraphic">
          <ac:chgData name="Hannah Saunders" userId="4acd6fa6-2685-4aaa-85f8-4ec2b6dbf9d1" providerId="ADAL" clId="{DA1C9D6A-9BB6-41ED-BFA0-C60AE25F77E0}" dt="2019-02-04T16:29:12.428" v="5" actId="20577"/>
          <ac:graphicFrameMkLst>
            <pc:docMk/>
            <pc:sldMk cId="762191697" sldId="387"/>
            <ac:graphicFrameMk id="22" creationId="{5611B835-0C0B-4C1D-B39A-11666BC0B80E}"/>
          </ac:graphicFrameMkLst>
        </pc:graphicFrameChg>
        <pc:graphicFrameChg chg="modGraphic">
          <ac:chgData name="Hannah Saunders" userId="4acd6fa6-2685-4aaa-85f8-4ec2b6dbf9d1" providerId="ADAL" clId="{DA1C9D6A-9BB6-41ED-BFA0-C60AE25F77E0}" dt="2019-02-04T16:29:25.207" v="7" actId="20577"/>
          <ac:graphicFrameMkLst>
            <pc:docMk/>
            <pc:sldMk cId="762191697" sldId="387"/>
            <ac:graphicFrameMk id="24" creationId="{55284AD1-48B5-47BE-B675-D4F51226A0ED}"/>
          </ac:graphicFrameMkLst>
        </pc:graphicFrameChg>
      </pc:sldChg>
    </pc:docChg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CEDF6EAB-48B3-4E8B-B988-15571ECC3495}" dt="2018-11-12T09:50:49.527" v="1641" actId="478"/>
        <pc:sldMkLst>
          <pc:docMk/>
          <pc:sldMk cId="636014570" sldId="314"/>
        </pc:sldMkLst>
        <pc:spChg chg="mod">
          <ac:chgData name="Theresa Hodgson" userId="213b339f-9e68-4d61-b6e1-9aa385d3ff46" providerId="ADAL" clId="{CEDF6EAB-48B3-4E8B-B988-15571ECC3495}" dt="2018-11-09T10:46:37.792" v="76" actId="313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Theresa Hodgson" userId="213b339f-9e68-4d61-b6e1-9aa385d3ff46" providerId="ADAL" clId="{CEDF6EAB-48B3-4E8B-B988-15571ECC3495}" dt="2018-11-12T09:50:39.690" v="1637" actId="20577"/>
          <ac:spMkLst>
            <pc:docMk/>
            <pc:sldMk cId="636014570" sldId="314"/>
            <ac:spMk id="19" creationId="{5252A847-DE45-4FA3-A1F8-EEBEB845FF8E}"/>
          </ac:spMkLst>
        </pc:spChg>
        <pc:grpChg chg="add del mod">
          <ac:chgData name="Theresa Hodgson" userId="213b339f-9e68-4d61-b6e1-9aa385d3ff46" providerId="ADAL" clId="{CEDF6EAB-48B3-4E8B-B988-15571ECC3495}" dt="2018-11-12T09:50:49.527" v="1641" actId="478"/>
          <ac:grpSpMkLst>
            <pc:docMk/>
            <pc:sldMk cId="636014570" sldId="314"/>
            <ac:grpSpMk id="12" creationId="{FE902FB6-3A47-41D6-B303-DE3D611642DB}"/>
          </ac:grpSpMkLst>
        </pc:grp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6" creationId="{6F19B433-92C4-48A6-B9B0-3CC44A873528}"/>
          </ac:graphicFrameMkLst>
        </pc:graphicFrame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9" creationId="{564D615C-C94A-4BD8-AC1A-76FD8009FC18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5:11:19.253" v="1209" actId="478"/>
          <ac:graphicFrameMkLst>
            <pc:docMk/>
            <pc:sldMk cId="636014570" sldId="314"/>
            <ac:graphicFrameMk id="10" creationId="{9F100268-57A1-41E4-9633-0AA5D9BED606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7.522" v="1640" actId="478"/>
          <ac:graphicFrameMkLst>
            <pc:docMk/>
            <pc:sldMk cId="636014570" sldId="314"/>
            <ac:graphicFrameMk id="11" creationId="{28C302ED-874F-4694-B213-996C1949D707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5.381" v="1639" actId="478"/>
          <ac:graphicFrameMkLst>
            <pc:docMk/>
            <pc:sldMk cId="636014570" sldId="314"/>
            <ac:graphicFrameMk id="17" creationId="{54B0CF32-C419-4047-8B48-814048F1CC35}"/>
          </ac:graphicFrameMkLst>
        </pc:graphicFrameChg>
      </pc:sldChg>
      <pc:sldChg chg="addSp delSp modSp ord">
        <pc:chgData name="Theresa Hodgson" userId="213b339f-9e68-4d61-b6e1-9aa385d3ff46" providerId="ADAL" clId="{CEDF6EAB-48B3-4E8B-B988-15571ECC3495}" dt="2018-11-12T09:50:17.996" v="1593" actId="6549"/>
        <pc:sldMkLst>
          <pc:docMk/>
          <pc:sldMk cId="1071900124" sldId="355"/>
        </pc:sldMkLst>
        <pc:spChg chg="mod">
          <ac:chgData name="Theresa Hodgson" userId="213b339f-9e68-4d61-b6e1-9aa385d3ff46" providerId="ADAL" clId="{CEDF6EAB-48B3-4E8B-B988-15571ECC3495}" dt="2018-11-09T10:46:38.378" v="77" actId="313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Theresa Hodgson" userId="213b339f-9e68-4d61-b6e1-9aa385d3ff46" providerId="ADAL" clId="{CEDF6EAB-48B3-4E8B-B988-15571ECC3495}" dt="2018-11-12T09:50:17.996" v="1593" actId="6549"/>
          <ac:spMkLst>
            <pc:docMk/>
            <pc:sldMk cId="1071900124" sldId="355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12T09:50:16.232" v="1592" actId="478"/>
          <ac:graphicFrameMkLst>
            <pc:docMk/>
            <pc:sldMk cId="1071900124" sldId="355"/>
            <ac:graphicFrameMk id="6" creationId="{4E4E4B99-B3C7-4E8E-9364-4464F849422A}"/>
          </ac:graphicFrameMkLst>
        </pc:graphicFrameChg>
      </pc:sldChg>
      <pc:sldChg chg="addSp delSp modSp">
        <pc:chgData name="Theresa Hodgson" userId="213b339f-9e68-4d61-b6e1-9aa385d3ff46" providerId="ADAL" clId="{CEDF6EAB-48B3-4E8B-B988-15571ECC3495}" dt="2018-11-12T09:50:00.859" v="1583" actId="478"/>
        <pc:sldMkLst>
          <pc:docMk/>
          <pc:sldMk cId="36917022" sldId="360"/>
        </pc:sldMkLst>
        <pc:spChg chg="add del mod">
          <ac:chgData name="Theresa Hodgson" userId="213b339f-9e68-4d61-b6e1-9aa385d3ff46" providerId="ADAL" clId="{CEDF6EAB-48B3-4E8B-B988-15571ECC3495}" dt="2018-11-09T12:26:19.824" v="552" actId="478"/>
          <ac:spMkLst>
            <pc:docMk/>
            <pc:sldMk cId="36917022" sldId="360"/>
            <ac:spMk id="2" creationId="{D368A0D9-8637-48BC-870E-888547FCAE5D}"/>
          </ac:spMkLst>
        </pc:spChg>
        <pc:spChg chg="mod">
          <ac:chgData name="Theresa Hodgson" userId="213b339f-9e68-4d61-b6e1-9aa385d3ff46" providerId="ADAL" clId="{CEDF6EAB-48B3-4E8B-B988-15571ECC3495}" dt="2018-11-09T10:46:37.244" v="75" actId="313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Theresa Hodgson" userId="213b339f-9e68-4d61-b6e1-9aa385d3ff46" providerId="ADAL" clId="{CEDF6EAB-48B3-4E8B-B988-15571ECC3495}" dt="2018-11-12T09:49:56.995" v="1582" actId="6549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09T12:21:28.410" v="507" actId="478"/>
          <ac:graphicFrameMkLst>
            <pc:docMk/>
            <pc:sldMk cId="36917022" sldId="360"/>
            <ac:graphicFrameMk id="9" creationId="{E67ED280-B8ED-4E03-A5A5-F3D7CC7D3D7F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4:34:28.923" v="848" actId="478"/>
          <ac:graphicFrameMkLst>
            <pc:docMk/>
            <pc:sldMk cId="36917022" sldId="360"/>
            <ac:graphicFrameMk id="10" creationId="{705F366F-F49B-4CE5-B745-DCE0A33E6C15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00.859" v="1583" actId="478"/>
          <ac:graphicFrameMkLst>
            <pc:docMk/>
            <pc:sldMk cId="36917022" sldId="360"/>
            <ac:graphicFrameMk id="11" creationId="{D5242800-5D10-4C2B-994E-5F7DFF3809A7}"/>
          </ac:graphicFrameMkLst>
        </pc:graphicFrameChg>
      </pc:sldChg>
      <pc:sldChg chg="modSp add">
        <pc:chgData name="Theresa Hodgson" userId="213b339f-9e68-4d61-b6e1-9aa385d3ff46" providerId="ADAL" clId="{CEDF6EAB-48B3-4E8B-B988-15571ECC3495}" dt="2018-11-12T09:49:42.405" v="1576" actId="6549"/>
        <pc:sldMkLst>
          <pc:docMk/>
          <pc:sldMk cId="1669721746" sldId="365"/>
        </pc:sldMkLst>
        <pc:spChg chg="mod">
          <ac:chgData name="Theresa Hodgson" userId="213b339f-9e68-4d61-b6e1-9aa385d3ff46" providerId="ADAL" clId="{CEDF6EAB-48B3-4E8B-B988-15571ECC3495}" dt="2018-11-12T09:49:42.405" v="1576" actId="6549"/>
          <ac:spMkLst>
            <pc:docMk/>
            <pc:sldMk cId="1669721746" sldId="365"/>
            <ac:spMk id="19" creationId="{5252A847-DE45-4FA3-A1F8-EEBEB845FF8E}"/>
          </ac:spMkLst>
        </pc:spChg>
      </pc:sldChg>
    </pc:docChg>
  </pc:docChgLst>
  <pc:docChgLst>
    <pc:chgData name="Kyle Tidswell-Brown" userId="3518c4a0-5c99-4880-b127-cb60ccf11a39" providerId="ADAL" clId="{55835D35-F47F-4791-9AD2-FFBB7D570C28}"/>
    <pc:docChg chg="undo custSel addSld delSld modSld">
      <pc:chgData name="Kyle Tidswell-Brown" userId="3518c4a0-5c99-4880-b127-cb60ccf11a39" providerId="ADAL" clId="{55835D35-F47F-4791-9AD2-FFBB7D570C28}" dt="2019-01-18T12:04:12.713" v="599"/>
      <pc:docMkLst>
        <pc:docMk/>
      </pc:docMkLst>
      <pc:sldChg chg="modSp">
        <pc:chgData name="Kyle Tidswell-Brown" userId="3518c4a0-5c99-4880-b127-cb60ccf11a39" providerId="ADAL" clId="{55835D35-F47F-4791-9AD2-FFBB7D570C28}" dt="2019-01-18T12:04:12.713" v="599"/>
        <pc:sldMkLst>
          <pc:docMk/>
          <pc:sldMk cId="2637481266" sldId="256"/>
        </pc:sldMkLst>
        <pc:spChg chg="mod">
          <ac:chgData name="Kyle Tidswell-Brown" userId="3518c4a0-5c99-4880-b127-cb60ccf11a39" providerId="ADAL" clId="{55835D35-F47F-4791-9AD2-FFBB7D570C28}" dt="2019-01-18T12:04:12.713" v="599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55835D35-F47F-4791-9AD2-FFBB7D570C28}" dt="2019-01-18T12:03:17.577" v="594" actId="20577"/>
        <pc:sldMkLst>
          <pc:docMk/>
          <pc:sldMk cId="636014570" sldId="314"/>
        </pc:sldMkLst>
        <pc:spChg chg="del mod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6" creationId="{D5535AF7-DE34-4466-BE75-FE1A02E4DC45}"/>
          </ac:spMkLst>
        </pc:spChg>
        <pc:spChg chg="del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9" creationId="{A5F3A8B0-AB0D-4F2F-954C-5C84504DE05E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16" creationId="{75CF73D6-73E0-48AD-A5F4-5A8AF0FC84FD}"/>
          </ac:spMkLst>
        </pc:spChg>
        <pc:spChg chg="del mod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17" creationId="{71A0E83D-53D1-4D03-AAE8-8AB0DF57937A}"/>
          </ac:spMkLst>
        </pc:spChg>
        <pc:spChg chg="mod">
          <ac:chgData name="Kyle Tidswell-Brown" userId="3518c4a0-5c99-4880-b127-cb60ccf11a39" providerId="ADAL" clId="{55835D35-F47F-4791-9AD2-FFBB7D570C28}" dt="2019-01-18T12:03:17.577" v="594" actId="20577"/>
          <ac:spMkLst>
            <pc:docMk/>
            <pc:sldMk cId="636014570" sldId="314"/>
            <ac:spMk id="19" creationId="{5252A847-DE45-4FA3-A1F8-EEBEB845FF8E}"/>
          </ac:spMkLst>
        </pc:spChg>
        <pc:spChg chg="del mod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20" creationId="{C434D6DD-B436-4459-B626-CAAC631228AD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24" creationId="{D53EA058-1C28-4834-9CEC-CE2AF5513559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27" creationId="{DFFBF629-CC4B-405F-BA83-369D25C3B6BE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28" creationId="{1E311EB0-0053-4E5E-B6AD-5754A9849BBF}"/>
          </ac:spMkLst>
        </pc:spChg>
        <pc:grpChg chg="add mod">
          <ac:chgData name="Kyle Tidswell-Brown" userId="3518c4a0-5c99-4880-b127-cb60ccf11a39" providerId="ADAL" clId="{55835D35-F47F-4791-9AD2-FFBB7D570C28}" dt="2019-01-18T12:02:43.377" v="567" actId="164"/>
          <ac:grpSpMkLst>
            <pc:docMk/>
            <pc:sldMk cId="636014570" sldId="314"/>
            <ac:grpSpMk id="3" creationId="{820E60CB-63C1-4E63-9FD9-7AD807054B97}"/>
          </ac:grpSpMkLst>
        </pc:grp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" creationId="{6E184C20-1CD9-400F-8095-FB3ADDBEED06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1" creationId="{08582881-B6BD-4389-B852-0C77C87E6453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2" creationId="{1D8107BA-842A-4347-A693-A025B212BDE0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3" creationId="{23577B1A-C726-43C9-B4A2-B943A0CA7592}"/>
          </ac:graphicFrameMkLst>
        </pc:graphicFrameChg>
        <pc:picChg chg="del">
          <ac:chgData name="Kyle Tidswell-Brown" userId="3518c4a0-5c99-4880-b127-cb60ccf11a39" providerId="ADAL" clId="{55835D35-F47F-4791-9AD2-FFBB7D570C28}" dt="2019-01-18T12:02:30.487" v="565" actId="478"/>
          <ac:picMkLst>
            <pc:docMk/>
            <pc:sldMk cId="636014570" sldId="314"/>
            <ac:picMk id="10" creationId="{7C034BF3-9366-40D0-992C-26A0A6F5EE65}"/>
          </ac:picMkLst>
        </pc:picChg>
        <pc:picChg chg="del">
          <ac:chgData name="Kyle Tidswell-Brown" userId="3518c4a0-5c99-4880-b127-cb60ccf11a39" providerId="ADAL" clId="{55835D35-F47F-4791-9AD2-FFBB7D570C28}" dt="2019-01-18T12:02:30.487" v="565" actId="478"/>
          <ac:picMkLst>
            <pc:docMk/>
            <pc:sldMk cId="636014570" sldId="314"/>
            <ac:picMk id="11" creationId="{0E9B1D5E-DA5C-4FEA-9242-07606C094A0C}"/>
          </ac:picMkLst>
        </pc:picChg>
        <pc:picChg chg="add mod">
          <ac:chgData name="Kyle Tidswell-Brown" userId="3518c4a0-5c99-4880-b127-cb60ccf11a39" providerId="ADAL" clId="{55835D35-F47F-4791-9AD2-FFBB7D570C28}" dt="2019-01-18T12:02:43.377" v="567" actId="164"/>
          <ac:picMkLst>
            <pc:docMk/>
            <pc:sldMk cId="636014570" sldId="314"/>
            <ac:picMk id="25" creationId="{2F145998-4AC1-4A2D-9A0A-6C5CD12AC5FD}"/>
          </ac:picMkLst>
        </pc:picChg>
        <pc:picChg chg="add mod">
          <ac:chgData name="Kyle Tidswell-Brown" userId="3518c4a0-5c99-4880-b127-cb60ccf11a39" providerId="ADAL" clId="{55835D35-F47F-4791-9AD2-FFBB7D570C28}" dt="2019-01-18T12:02:43.377" v="567" actId="164"/>
          <ac:picMkLst>
            <pc:docMk/>
            <pc:sldMk cId="636014570" sldId="314"/>
            <ac:picMk id="26" creationId="{EA7EE585-87B5-4D6E-8471-0110F79A5E81}"/>
          </ac:picMkLst>
        </pc:picChg>
      </pc:sldChg>
      <pc:sldChg chg="modSp">
        <pc:chgData name="Kyle Tidswell-Brown" userId="3518c4a0-5c99-4880-b127-cb60ccf11a39" providerId="ADAL" clId="{55835D35-F47F-4791-9AD2-FFBB7D570C28}" dt="2019-01-18T10:45:26.212" v="211" actId="20577"/>
        <pc:sldMkLst>
          <pc:docMk/>
          <pc:sldMk cId="1071900124" sldId="355"/>
        </pc:sldMkLst>
        <pc:spChg chg="mod">
          <ac:chgData name="Kyle Tidswell-Brown" userId="3518c4a0-5c99-4880-b127-cb60ccf11a39" providerId="ADAL" clId="{55835D35-F47F-4791-9AD2-FFBB7D570C28}" dt="2019-01-18T10:45:26.212" v="211" actId="20577"/>
          <ac:spMkLst>
            <pc:docMk/>
            <pc:sldMk cId="1071900124" sldId="355"/>
            <ac:spMk id="19" creationId="{5252A847-DE45-4FA3-A1F8-EEBEB845FF8E}"/>
          </ac:spMkLst>
        </pc:spChg>
        <pc:picChg chg="mod">
          <ac:chgData name="Kyle Tidswell-Brown" userId="3518c4a0-5c99-4880-b127-cb60ccf11a39" providerId="ADAL" clId="{55835D35-F47F-4791-9AD2-FFBB7D570C28}" dt="2019-01-18T10:45:14.727" v="195" actId="12788"/>
          <ac:picMkLst>
            <pc:docMk/>
            <pc:sldMk cId="1071900124" sldId="355"/>
            <ac:picMk id="9" creationId="{E65F14EA-21B1-4553-848A-123AC4ACDF3C}"/>
          </ac:picMkLst>
        </pc:picChg>
      </pc:sldChg>
      <pc:sldChg chg="modSp">
        <pc:chgData name="Kyle Tidswell-Brown" userId="3518c4a0-5c99-4880-b127-cb60ccf11a39" providerId="ADAL" clId="{55835D35-F47F-4791-9AD2-FFBB7D570C28}" dt="2019-01-18T10:31:56.239" v="44" actId="12788"/>
        <pc:sldMkLst>
          <pc:docMk/>
          <pc:sldMk cId="36917022" sldId="360"/>
        </pc:sldMkLst>
        <pc:spChg chg="mod">
          <ac:chgData name="Kyle Tidswell-Brown" userId="3518c4a0-5c99-4880-b127-cb60ccf11a39" providerId="ADAL" clId="{55835D35-F47F-4791-9AD2-FFBB7D570C28}" dt="2019-01-18T10:31:09.661" v="36" actId="20577"/>
          <ac:spMkLst>
            <pc:docMk/>
            <pc:sldMk cId="36917022" sldId="360"/>
            <ac:spMk id="19" creationId="{5252A847-DE45-4FA3-A1F8-EEBEB845FF8E}"/>
          </ac:spMkLst>
        </pc:spChg>
        <pc:graphicFrameChg chg="mod modGraphic">
          <ac:chgData name="Kyle Tidswell-Brown" userId="3518c4a0-5c99-4880-b127-cb60ccf11a39" providerId="ADAL" clId="{55835D35-F47F-4791-9AD2-FFBB7D570C28}" dt="2019-01-18T10:31:51.741" v="43" actId="12788"/>
          <ac:graphicFrameMkLst>
            <pc:docMk/>
            <pc:sldMk cId="36917022" sldId="360"/>
            <ac:graphicFrameMk id="6" creationId="{0A8758AB-3188-4469-82B0-9941E42FFF0B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0:31:56.239" v="44" actId="12788"/>
          <ac:graphicFrameMkLst>
            <pc:docMk/>
            <pc:sldMk cId="36917022" sldId="360"/>
            <ac:graphicFrameMk id="9" creationId="{AC609C48-1C7E-433C-B483-F6CEC5206958}"/>
          </ac:graphicFrameMkLst>
        </pc:graphicFrameChg>
      </pc:sldChg>
      <pc:sldChg chg="addSp delSp modSp">
        <pc:chgData name="Kyle Tidswell-Brown" userId="3518c4a0-5c99-4880-b127-cb60ccf11a39" providerId="ADAL" clId="{55835D35-F47F-4791-9AD2-FFBB7D570C28}" dt="2019-01-18T10:30:28.613" v="5" actId="478"/>
        <pc:sldMkLst>
          <pc:docMk/>
          <pc:sldMk cId="332354265" sldId="366"/>
        </pc:sldMkLst>
        <pc:spChg chg="add del mod">
          <ac:chgData name="Kyle Tidswell-Brown" userId="3518c4a0-5c99-4880-b127-cb60ccf11a39" providerId="ADAL" clId="{55835D35-F47F-4791-9AD2-FFBB7D570C28}" dt="2019-01-18T10:30:28.613" v="5" actId="478"/>
          <ac:spMkLst>
            <pc:docMk/>
            <pc:sldMk cId="332354265" sldId="366"/>
            <ac:spMk id="6" creationId="{066B7A84-2F4B-4FA8-9E64-4C36B2865E33}"/>
          </ac:spMkLst>
        </pc:spChg>
        <pc:spChg chg="mod">
          <ac:chgData name="Kyle Tidswell-Brown" userId="3518c4a0-5c99-4880-b127-cb60ccf11a39" providerId="ADAL" clId="{55835D35-F47F-4791-9AD2-FFBB7D570C28}" dt="2019-01-18T10:30:27.011" v="4" actId="555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55835D35-F47F-4791-9AD2-FFBB7D570C28}" dt="2019-01-18T10:40:34.657" v="127" actId="14100"/>
        <pc:sldMkLst>
          <pc:docMk/>
          <pc:sldMk cId="4160850657" sldId="368"/>
        </pc:sldMkLst>
        <pc:spChg chg="del">
          <ac:chgData name="Kyle Tidswell-Brown" userId="3518c4a0-5c99-4880-b127-cb60ccf11a39" providerId="ADAL" clId="{55835D35-F47F-4791-9AD2-FFBB7D570C28}" dt="2019-01-18T10:32:15.329" v="45" actId="478"/>
          <ac:spMkLst>
            <pc:docMk/>
            <pc:sldMk cId="4160850657" sldId="368"/>
            <ac:spMk id="2" creationId="{31E280D4-6881-431A-B0DD-5A8CD65ECDB3}"/>
          </ac:spMkLst>
        </pc:spChg>
        <pc:spChg chg="add mod">
          <ac:chgData name="Kyle Tidswell-Brown" userId="3518c4a0-5c99-4880-b127-cb60ccf11a39" providerId="ADAL" clId="{55835D35-F47F-4791-9AD2-FFBB7D570C28}" dt="2019-01-18T10:37:20.536" v="94" actId="164"/>
          <ac:spMkLst>
            <pc:docMk/>
            <pc:sldMk cId="4160850657" sldId="368"/>
            <ac:spMk id="3" creationId="{2DB571BE-A43F-4345-B244-6619BAC004B4}"/>
          </ac:spMkLst>
        </pc:spChg>
        <pc:spChg chg="add mod">
          <ac:chgData name="Kyle Tidswell-Brown" userId="3518c4a0-5c99-4880-b127-cb60ccf11a39" providerId="ADAL" clId="{55835D35-F47F-4791-9AD2-FFBB7D570C28}" dt="2019-01-18T10:36:11.353" v="79" actId="164"/>
          <ac:spMkLst>
            <pc:docMk/>
            <pc:sldMk cId="4160850657" sldId="368"/>
            <ac:spMk id="16" creationId="{21510A7D-442C-405B-BB47-D8865A2FD5C5}"/>
          </ac:spMkLst>
        </pc:spChg>
        <pc:spChg chg="del topLvl">
          <ac:chgData name="Kyle Tidswell-Brown" userId="3518c4a0-5c99-4880-b127-cb60ccf11a39" providerId="ADAL" clId="{55835D35-F47F-4791-9AD2-FFBB7D570C28}" dt="2019-01-18T10:38:25.080" v="100" actId="478"/>
          <ac:spMkLst>
            <pc:docMk/>
            <pc:sldMk cId="4160850657" sldId="368"/>
            <ac:spMk id="36" creationId="{44F3FB7F-92CA-478B-B764-48D7DB8B80BC}"/>
          </ac:spMkLst>
        </pc:spChg>
        <pc:spChg chg="mod topLvl">
          <ac:chgData name="Kyle Tidswell-Brown" userId="3518c4a0-5c99-4880-b127-cb60ccf11a39" providerId="ADAL" clId="{55835D35-F47F-4791-9AD2-FFBB7D570C28}" dt="2019-01-18T10:40:00.596" v="125" actId="1037"/>
          <ac:spMkLst>
            <pc:docMk/>
            <pc:sldMk cId="4160850657" sldId="368"/>
            <ac:spMk id="38" creationId="{B5E5AC27-DCC3-489B-9350-80C3F7F5FBF9}"/>
          </ac:spMkLst>
        </pc:spChg>
        <pc:grpChg chg="add mod">
          <ac:chgData name="Kyle Tidswell-Brown" userId="3518c4a0-5c99-4880-b127-cb60ccf11a39" providerId="ADAL" clId="{55835D35-F47F-4791-9AD2-FFBB7D570C28}" dt="2019-01-18T10:37:20.536" v="94" actId="164"/>
          <ac:grpSpMkLst>
            <pc:docMk/>
            <pc:sldMk cId="4160850657" sldId="368"/>
            <ac:grpSpMk id="29" creationId="{4A463BA4-2A01-48F5-A6CD-BB5A47B1DD2C}"/>
          </ac:grpSpMkLst>
        </pc:grpChg>
        <pc:grpChg chg="add del mod">
          <ac:chgData name="Kyle Tidswell-Brown" userId="3518c4a0-5c99-4880-b127-cb60ccf11a39" providerId="ADAL" clId="{55835D35-F47F-4791-9AD2-FFBB7D570C28}" dt="2019-01-18T10:39:49.084" v="120"/>
          <ac:grpSpMkLst>
            <pc:docMk/>
            <pc:sldMk cId="4160850657" sldId="368"/>
            <ac:grpSpMk id="34" creationId="{D4CF3F45-3B04-4993-BCE4-CB89A6765E81}"/>
          </ac:grpSpMkLst>
        </pc:grpChg>
        <pc:grpChg chg="add del mod">
          <ac:chgData name="Kyle Tidswell-Brown" userId="3518c4a0-5c99-4880-b127-cb60ccf11a39" providerId="ADAL" clId="{55835D35-F47F-4791-9AD2-FFBB7D570C28}" dt="2019-01-18T10:38:25.080" v="100" actId="478"/>
          <ac:grpSpMkLst>
            <pc:docMk/>
            <pc:sldMk cId="4160850657" sldId="368"/>
            <ac:grpSpMk id="35" creationId="{1FCD0395-E81C-4C3E-8E75-A42B36D27D59}"/>
          </ac:grpSpMkLst>
        </pc:grpChg>
        <pc:grpChg chg="del mod topLvl">
          <ac:chgData name="Kyle Tidswell-Brown" userId="3518c4a0-5c99-4880-b127-cb60ccf11a39" providerId="ADAL" clId="{55835D35-F47F-4791-9AD2-FFBB7D570C28}" dt="2019-01-18T10:38:43.838" v="102" actId="165"/>
          <ac:grpSpMkLst>
            <pc:docMk/>
            <pc:sldMk cId="4160850657" sldId="368"/>
            <ac:grpSpMk id="37" creationId="{F159EBBA-BFBC-4671-85D2-2A42048E8D37}"/>
          </ac:grpSpMkLst>
        </pc:grpChg>
        <pc:grpChg chg="add">
          <ac:chgData name="Kyle Tidswell-Brown" userId="3518c4a0-5c99-4880-b127-cb60ccf11a39" providerId="ADAL" clId="{55835D35-F47F-4791-9AD2-FFBB7D570C28}" dt="2019-01-18T10:39:51.247" v="122"/>
          <ac:grpSpMkLst>
            <pc:docMk/>
            <pc:sldMk cId="4160850657" sldId="368"/>
            <ac:grpSpMk id="463" creationId="{71C8920F-49F0-4606-8249-946C249B3516}"/>
          </ac:grpSpMkLst>
        </pc:grpChg>
        <pc:picChg chg="del">
          <ac:chgData name="Kyle Tidswell-Brown" userId="3518c4a0-5c99-4880-b127-cb60ccf11a39" providerId="ADAL" clId="{55835D35-F47F-4791-9AD2-FFBB7D570C28}" dt="2019-01-18T10:39:47.857" v="119" actId="478"/>
          <ac:picMkLst>
            <pc:docMk/>
            <pc:sldMk cId="4160850657" sldId="368"/>
            <ac:picMk id="9" creationId="{9761B3BF-14D8-4622-B9F0-E691ED535709}"/>
          </ac:picMkLst>
        </pc:picChg>
        <pc:picChg chg="del">
          <ac:chgData name="Kyle Tidswell-Brown" userId="3518c4a0-5c99-4880-b127-cb60ccf11a39" providerId="ADAL" clId="{55835D35-F47F-4791-9AD2-FFBB7D570C28}" dt="2019-01-18T10:39:50.138" v="121" actId="478"/>
          <ac:picMkLst>
            <pc:docMk/>
            <pc:sldMk cId="4160850657" sldId="368"/>
            <ac:picMk id="10" creationId="{191630BE-8674-4486-AD99-2A232573DBE3}"/>
          </ac:picMkLst>
        </pc:picChg>
        <pc:cxnChg chg="add mod">
          <ac:chgData name="Kyle Tidswell-Brown" userId="3518c4a0-5c99-4880-b127-cb60ccf11a39" providerId="ADAL" clId="{55835D35-F47F-4791-9AD2-FFBB7D570C28}" dt="2019-01-18T10:36:50.408" v="87" actId="1582"/>
          <ac:cxnSpMkLst>
            <pc:docMk/>
            <pc:sldMk cId="4160850657" sldId="368"/>
            <ac:cxnSpMk id="5" creationId="{B6FAF720-5EDC-412A-95E5-629885428E89}"/>
          </ac:cxnSpMkLst>
        </pc:cxnChg>
        <pc:cxnChg chg="add mod">
          <ac:chgData name="Kyle Tidswell-Brown" userId="3518c4a0-5c99-4880-b127-cb60ccf11a39" providerId="ADAL" clId="{55835D35-F47F-4791-9AD2-FFBB7D570C28}" dt="2019-01-18T10:36:54.712" v="89" actId="1582"/>
          <ac:cxnSpMkLst>
            <pc:docMk/>
            <pc:sldMk cId="4160850657" sldId="368"/>
            <ac:cxnSpMk id="20" creationId="{5BF1D0FD-D85F-46EB-9511-AA266317EAC4}"/>
          </ac:cxnSpMkLst>
        </pc:cxnChg>
        <pc:cxnChg chg="del mod topLvl">
          <ac:chgData name="Kyle Tidswell-Brown" userId="3518c4a0-5c99-4880-b127-cb60ccf11a39" providerId="ADAL" clId="{55835D35-F47F-4791-9AD2-FFBB7D570C28}" dt="2019-01-18T10:39:17.514" v="105" actId="478"/>
          <ac:cxnSpMkLst>
            <pc:docMk/>
            <pc:sldMk cId="4160850657" sldId="368"/>
            <ac:cxnSpMk id="39" creationId="{917DDB46-3F38-403C-908E-F2E484A60639}"/>
          </ac:cxnSpMkLst>
        </pc:cxnChg>
        <pc:cxnChg chg="del mod topLvl">
          <ac:chgData name="Kyle Tidswell-Brown" userId="3518c4a0-5c99-4880-b127-cb60ccf11a39" providerId="ADAL" clId="{55835D35-F47F-4791-9AD2-FFBB7D570C28}" dt="2019-01-18T10:39:19.631" v="106" actId="478"/>
          <ac:cxnSpMkLst>
            <pc:docMk/>
            <pc:sldMk cId="4160850657" sldId="368"/>
            <ac:cxnSpMk id="40" creationId="{71B64A38-FB9D-4CC7-8BB9-0B22C8AF76EB}"/>
          </ac:cxnSpMkLst>
        </pc:cxnChg>
        <pc:cxnChg chg="add mod">
          <ac:chgData name="Kyle Tidswell-Brown" userId="3518c4a0-5c99-4880-b127-cb60ccf11a39" providerId="ADAL" clId="{55835D35-F47F-4791-9AD2-FFBB7D570C28}" dt="2019-01-18T10:40:00.596" v="125" actId="1037"/>
          <ac:cxnSpMkLst>
            <pc:docMk/>
            <pc:sldMk cId="4160850657" sldId="368"/>
            <ac:cxnSpMk id="455" creationId="{78E87E36-6D34-4CC1-85C4-84F14E94A075}"/>
          </ac:cxnSpMkLst>
        </pc:cxnChg>
        <pc:cxnChg chg="add mod">
          <ac:chgData name="Kyle Tidswell-Brown" userId="3518c4a0-5c99-4880-b127-cb60ccf11a39" providerId="ADAL" clId="{55835D35-F47F-4791-9AD2-FFBB7D570C28}" dt="2019-01-18T10:40:00.596" v="125" actId="1037"/>
          <ac:cxnSpMkLst>
            <pc:docMk/>
            <pc:sldMk cId="4160850657" sldId="368"/>
            <ac:cxnSpMk id="458" creationId="{22366DD6-EEFD-4B19-91B0-1E84A2C2388E}"/>
          </ac:cxnSpMkLst>
        </pc:cxnChg>
        <pc:cxnChg chg="mod">
          <ac:chgData name="Kyle Tidswell-Brown" userId="3518c4a0-5c99-4880-b127-cb60ccf11a39" providerId="ADAL" clId="{55835D35-F47F-4791-9AD2-FFBB7D570C28}" dt="2019-01-18T10:40:19.042" v="126" actId="14100"/>
          <ac:cxnSpMkLst>
            <pc:docMk/>
            <pc:sldMk cId="4160850657" sldId="368"/>
            <ac:cxnSpMk id="467" creationId="{EAC8EB09-F891-481F-985C-7730A7F8E2FB}"/>
          </ac:cxnSpMkLst>
        </pc:cxnChg>
        <pc:cxnChg chg="mod">
          <ac:chgData name="Kyle Tidswell-Brown" userId="3518c4a0-5c99-4880-b127-cb60ccf11a39" providerId="ADAL" clId="{55835D35-F47F-4791-9AD2-FFBB7D570C28}" dt="2019-01-18T10:40:34.657" v="127" actId="14100"/>
          <ac:cxnSpMkLst>
            <pc:docMk/>
            <pc:sldMk cId="4160850657" sldId="368"/>
            <ac:cxnSpMk id="468" creationId="{56564FD5-3F07-4D95-9AF2-C216A370E539}"/>
          </ac:cxnSpMkLst>
        </pc:cxnChg>
      </pc:sldChg>
      <pc:sldChg chg="modSp">
        <pc:chgData name="Kyle Tidswell-Brown" userId="3518c4a0-5c99-4880-b127-cb60ccf11a39" providerId="ADAL" clId="{55835D35-F47F-4791-9AD2-FFBB7D570C28}" dt="2019-01-18T10:31:42.420" v="41" actId="207"/>
        <pc:sldMkLst>
          <pc:docMk/>
          <pc:sldMk cId="3009240966" sldId="369"/>
        </pc:sldMkLst>
        <pc:spChg chg="mod">
          <ac:chgData name="Kyle Tidswell-Brown" userId="3518c4a0-5c99-4880-b127-cb60ccf11a39" providerId="ADAL" clId="{55835D35-F47F-4791-9AD2-FFBB7D570C28}" dt="2019-01-18T10:31:19.364" v="37"/>
          <ac:spMkLst>
            <pc:docMk/>
            <pc:sldMk cId="3009240966" sldId="369"/>
            <ac:spMk id="19" creationId="{5252A847-DE45-4FA3-A1F8-EEBEB845FF8E}"/>
          </ac:spMkLst>
        </pc:spChg>
        <pc:graphicFrameChg chg="modGraphic">
          <ac:chgData name="Kyle Tidswell-Brown" userId="3518c4a0-5c99-4880-b127-cb60ccf11a39" providerId="ADAL" clId="{55835D35-F47F-4791-9AD2-FFBB7D570C28}" dt="2019-01-18T10:31:42.420" v="41" actId="207"/>
          <ac:graphicFrameMkLst>
            <pc:docMk/>
            <pc:sldMk cId="3009240966" sldId="369"/>
            <ac:graphicFrameMk id="6" creationId="{0A8758AB-3188-4469-82B0-9941E42FFF0B}"/>
          </ac:graphicFrameMkLst>
        </pc:graphicFrameChg>
        <pc:graphicFrameChg chg="modGraphic">
          <ac:chgData name="Kyle Tidswell-Brown" userId="3518c4a0-5c99-4880-b127-cb60ccf11a39" providerId="ADAL" clId="{55835D35-F47F-4791-9AD2-FFBB7D570C28}" dt="2019-01-18T10:31:27.888" v="38" actId="207"/>
          <ac:graphicFrameMkLst>
            <pc:docMk/>
            <pc:sldMk cId="3009240966" sldId="369"/>
            <ac:graphicFrameMk id="9" creationId="{AC609C48-1C7E-433C-B483-F6CEC5206958}"/>
          </ac:graphicFrameMkLst>
        </pc:graphicFrameChg>
      </pc:sldChg>
      <pc:sldChg chg="modSp">
        <pc:chgData name="Kyle Tidswell-Brown" userId="3518c4a0-5c99-4880-b127-cb60ccf11a39" providerId="ADAL" clId="{55835D35-F47F-4791-9AD2-FFBB7D570C28}" dt="2019-01-18T10:43:43.112" v="144" actId="20577"/>
        <pc:sldMkLst>
          <pc:docMk/>
          <pc:sldMk cId="1459429139" sldId="370"/>
        </pc:sldMkLst>
        <pc:spChg chg="mod">
          <ac:chgData name="Kyle Tidswell-Brown" userId="3518c4a0-5c99-4880-b127-cb60ccf11a39" providerId="ADAL" clId="{55835D35-F47F-4791-9AD2-FFBB7D570C28}" dt="2019-01-18T10:43:43.112" v="144" actId="20577"/>
          <ac:spMkLst>
            <pc:docMk/>
            <pc:sldMk cId="1459429139" sldId="370"/>
            <ac:spMk id="19" creationId="{5252A847-DE45-4FA3-A1F8-EEBEB845FF8E}"/>
          </ac:spMkLst>
        </pc:spChg>
      </pc:sldChg>
      <pc:sldChg chg="addSp modSp">
        <pc:chgData name="Kyle Tidswell-Brown" userId="3518c4a0-5c99-4880-b127-cb60ccf11a39" providerId="ADAL" clId="{55835D35-F47F-4791-9AD2-FFBB7D570C28}" dt="2019-01-18T10:45:01.253" v="193" actId="1037"/>
        <pc:sldMkLst>
          <pc:docMk/>
          <pc:sldMk cId="4018288598" sldId="371"/>
        </pc:sldMkLst>
        <pc:spChg chg="mod">
          <ac:chgData name="Kyle Tidswell-Brown" userId="3518c4a0-5c99-4880-b127-cb60ccf11a39" providerId="ADAL" clId="{55835D35-F47F-4791-9AD2-FFBB7D570C28}" dt="2019-01-18T10:44:58.920" v="191" actId="20577"/>
          <ac:spMkLst>
            <pc:docMk/>
            <pc:sldMk cId="4018288598" sldId="371"/>
            <ac:spMk id="19" creationId="{5252A847-DE45-4FA3-A1F8-EEBEB845FF8E}"/>
          </ac:spMkLst>
        </pc:spChg>
        <pc:graphicFrameChg chg="add mod modGraphic">
          <ac:chgData name="Kyle Tidswell-Brown" userId="3518c4a0-5c99-4880-b127-cb60ccf11a39" providerId="ADAL" clId="{55835D35-F47F-4791-9AD2-FFBB7D570C28}" dt="2019-01-18T10:45:01.253" v="193" actId="1037"/>
          <ac:graphicFrameMkLst>
            <pc:docMk/>
            <pc:sldMk cId="4018288598" sldId="371"/>
            <ac:graphicFrameMk id="2" creationId="{A4B39BE9-2F57-4AAA-A286-59C478709D10}"/>
          </ac:graphicFrameMkLst>
        </pc:graphicFrameChg>
      </pc:sldChg>
      <pc:sldChg chg="addSp delSp modSp delCm">
        <pc:chgData name="Kyle Tidswell-Brown" userId="3518c4a0-5c99-4880-b127-cb60ccf11a39" providerId="ADAL" clId="{55835D35-F47F-4791-9AD2-FFBB7D570C28}" dt="2019-01-18T11:49:56.531" v="386"/>
        <pc:sldMkLst>
          <pc:docMk/>
          <pc:sldMk cId="3665380317" sldId="372"/>
        </pc:sldMkLst>
        <pc:spChg chg="del">
          <ac:chgData name="Kyle Tidswell-Brown" userId="3518c4a0-5c99-4880-b127-cb60ccf11a39" providerId="ADAL" clId="{55835D35-F47F-4791-9AD2-FFBB7D570C28}" dt="2019-01-18T11:46:03.512" v="223" actId="478"/>
          <ac:spMkLst>
            <pc:docMk/>
            <pc:sldMk cId="3665380317" sldId="372"/>
            <ac:spMk id="14" creationId="{BC4804E0-1A2E-4CF2-8369-865819E999B6}"/>
          </ac:spMkLst>
        </pc:spChg>
        <pc:spChg chg="del">
          <ac:chgData name="Kyle Tidswell-Brown" userId="3518c4a0-5c99-4880-b127-cb60ccf11a39" providerId="ADAL" clId="{55835D35-F47F-4791-9AD2-FFBB7D570C28}" dt="2019-01-18T11:46:03.512" v="223" actId="478"/>
          <ac:spMkLst>
            <pc:docMk/>
            <pc:sldMk cId="3665380317" sldId="372"/>
            <ac:spMk id="15" creationId="{8899A754-AD26-468C-B94B-8940DFA8AFF2}"/>
          </ac:spMkLst>
        </pc:spChg>
        <pc:spChg chg="mod">
          <ac:chgData name="Kyle Tidswell-Brown" userId="3518c4a0-5c99-4880-b127-cb60ccf11a39" providerId="ADAL" clId="{55835D35-F47F-4791-9AD2-FFBB7D570C28}" dt="2019-01-18T11:49:56.531" v="386"/>
          <ac:spMkLst>
            <pc:docMk/>
            <pc:sldMk cId="3665380317" sldId="372"/>
            <ac:spMk id="19" creationId="{5252A847-DE45-4FA3-A1F8-EEBEB845FF8E}"/>
          </ac:spMkLst>
        </pc:spChg>
        <pc:graphicFrameChg chg="del">
          <ac:chgData name="Kyle Tidswell-Brown" userId="3518c4a0-5c99-4880-b127-cb60ccf11a39" providerId="ADAL" clId="{55835D35-F47F-4791-9AD2-FFBB7D570C28}" dt="2019-01-18T11:46:03.512" v="223" actId="478"/>
          <ac:graphicFrameMkLst>
            <pc:docMk/>
            <pc:sldMk cId="3665380317" sldId="372"/>
            <ac:graphicFrameMk id="13" creationId="{C1BB06C9-F201-4E3C-9788-A11FFBAB079D}"/>
          </ac:graphicFrameMkLst>
        </pc:graphicFrameChg>
        <pc:graphicFrameChg chg="add mod modGraphic">
          <ac:chgData name="Kyle Tidswell-Brown" userId="3518c4a0-5c99-4880-b127-cb60ccf11a39" providerId="ADAL" clId="{55835D35-F47F-4791-9AD2-FFBB7D570C28}" dt="2019-01-18T11:46:42.263" v="282" actId="207"/>
          <ac:graphicFrameMkLst>
            <pc:docMk/>
            <pc:sldMk cId="3665380317" sldId="372"/>
            <ac:graphicFrameMk id="16" creationId="{F31CB3A5-A26E-4F58-B0A9-4203F6461F4D}"/>
          </ac:graphicFrameMkLst>
        </pc:graphicFrameChg>
      </pc:sldChg>
      <pc:sldChg chg="modSp">
        <pc:chgData name="Kyle Tidswell-Brown" userId="3518c4a0-5c99-4880-b127-cb60ccf11a39" providerId="ADAL" clId="{55835D35-F47F-4791-9AD2-FFBB7D570C28}" dt="2019-01-18T11:56:24.945" v="520"/>
        <pc:sldMkLst>
          <pc:docMk/>
          <pc:sldMk cId="3620210211" sldId="374"/>
        </pc:sldMkLst>
        <pc:spChg chg="mod">
          <ac:chgData name="Kyle Tidswell-Brown" userId="3518c4a0-5c99-4880-b127-cb60ccf11a39" providerId="ADAL" clId="{55835D35-F47F-4791-9AD2-FFBB7D570C28}" dt="2019-01-18T11:56:24.945" v="520"/>
          <ac:spMkLst>
            <pc:docMk/>
            <pc:sldMk cId="3620210211" sldId="374"/>
            <ac:spMk id="19" creationId="{5252A847-DE45-4FA3-A1F8-EEBEB845FF8E}"/>
          </ac:spMkLst>
        </pc:spChg>
      </pc:sldChg>
      <pc:sldChg chg="addSp delSp modSp delCm">
        <pc:chgData name="Kyle Tidswell-Brown" userId="3518c4a0-5c99-4880-b127-cb60ccf11a39" providerId="ADAL" clId="{55835D35-F47F-4791-9AD2-FFBB7D570C28}" dt="2019-01-18T11:53:55.760" v="504" actId="1038"/>
        <pc:sldMkLst>
          <pc:docMk/>
          <pc:sldMk cId="3992367454" sldId="375"/>
        </pc:sldMkLst>
        <pc:spChg chg="mod">
          <ac:chgData name="Kyle Tidswell-Brown" userId="3518c4a0-5c99-4880-b127-cb60ccf11a39" providerId="ADAL" clId="{55835D35-F47F-4791-9AD2-FFBB7D570C28}" dt="2019-01-18T11:53:49.339" v="497" actId="20577"/>
          <ac:spMkLst>
            <pc:docMk/>
            <pc:sldMk cId="3992367454" sldId="375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55835D35-F47F-4791-9AD2-FFBB7D570C28}" dt="2019-01-18T11:52:14.350" v="433" actId="1076"/>
          <ac:spMkLst>
            <pc:docMk/>
            <pc:sldMk cId="3992367454" sldId="375"/>
            <ac:spMk id="28" creationId="{F46AB37D-3A9A-43DF-9998-99E259C1A0A4}"/>
          </ac:spMkLst>
        </pc:spChg>
        <pc:spChg chg="add mod">
          <ac:chgData name="Kyle Tidswell-Brown" userId="3518c4a0-5c99-4880-b127-cb60ccf11a39" providerId="ADAL" clId="{55835D35-F47F-4791-9AD2-FFBB7D570C28}" dt="2019-01-18T11:52:27.576" v="437" actId="1037"/>
          <ac:spMkLst>
            <pc:docMk/>
            <pc:sldMk cId="3992367454" sldId="375"/>
            <ac:spMk id="29" creationId="{BF0D6CDA-E9BF-4F67-A7AB-6630A4F46915}"/>
          </ac:spMkLst>
        </pc:spChg>
        <pc:spChg chg="del">
          <ac:chgData name="Kyle Tidswell-Brown" userId="3518c4a0-5c99-4880-b127-cb60ccf11a39" providerId="ADAL" clId="{55835D35-F47F-4791-9AD2-FFBB7D570C28}" dt="2019-01-18T11:46:50.771" v="283" actId="478"/>
          <ac:spMkLst>
            <pc:docMk/>
            <pc:sldMk cId="3992367454" sldId="375"/>
            <ac:spMk id="31" creationId="{A1978867-4229-4F31-B62D-32C99C5ABEEE}"/>
          </ac:spMkLst>
        </pc:spChg>
        <pc:spChg chg="del">
          <ac:chgData name="Kyle Tidswell-Brown" userId="3518c4a0-5c99-4880-b127-cb60ccf11a39" providerId="ADAL" clId="{55835D35-F47F-4791-9AD2-FFBB7D570C28}" dt="2019-01-18T11:46:50.771" v="283" actId="478"/>
          <ac:spMkLst>
            <pc:docMk/>
            <pc:sldMk cId="3992367454" sldId="375"/>
            <ac:spMk id="32" creationId="{89917909-E323-4FC6-85D3-B52E3AE6C774}"/>
          </ac:spMkLst>
        </pc:spChg>
        <pc:spChg chg="add del">
          <ac:chgData name="Kyle Tidswell-Brown" userId="3518c4a0-5c99-4880-b127-cb60ccf11a39" providerId="ADAL" clId="{55835D35-F47F-4791-9AD2-FFBB7D570C28}" dt="2019-01-18T11:48:47.423" v="333"/>
          <ac:spMkLst>
            <pc:docMk/>
            <pc:sldMk cId="3992367454" sldId="375"/>
            <ac:spMk id="33" creationId="{3CB14932-FCE4-4BCD-82DE-0B4A1EC61C42}"/>
          </ac:spMkLst>
        </pc:spChg>
        <pc:spChg chg="add del">
          <ac:chgData name="Kyle Tidswell-Brown" userId="3518c4a0-5c99-4880-b127-cb60ccf11a39" providerId="ADAL" clId="{55835D35-F47F-4791-9AD2-FFBB7D570C28}" dt="2019-01-18T11:48:47.423" v="333"/>
          <ac:spMkLst>
            <pc:docMk/>
            <pc:sldMk cId="3992367454" sldId="375"/>
            <ac:spMk id="34" creationId="{FB810FC3-EA39-4E24-99AD-E75202D0B595}"/>
          </ac:spMkLst>
        </pc:spChg>
        <pc:spChg chg="add mod">
          <ac:chgData name="Kyle Tidswell-Brown" userId="3518c4a0-5c99-4880-b127-cb60ccf11a39" providerId="ADAL" clId="{55835D35-F47F-4791-9AD2-FFBB7D570C28}" dt="2019-01-18T11:52:39.398" v="439" actId="1076"/>
          <ac:spMkLst>
            <pc:docMk/>
            <pc:sldMk cId="3992367454" sldId="375"/>
            <ac:spMk id="37" creationId="{CAAB6F31-53E7-41C7-A9EF-1DB49B8F80A7}"/>
          </ac:spMkLst>
        </pc:spChg>
        <pc:graphicFrameChg chg="mod modGraphic">
          <ac:chgData name="Kyle Tidswell-Brown" userId="3518c4a0-5c99-4880-b127-cb60ccf11a39" providerId="ADAL" clId="{55835D35-F47F-4791-9AD2-FFBB7D570C28}" dt="2019-01-18T11:51:46.280" v="418" actId="20577"/>
          <ac:graphicFrameMkLst>
            <pc:docMk/>
            <pc:sldMk cId="3992367454" sldId="375"/>
            <ac:graphicFrameMk id="16" creationId="{1C1A3B33-274F-4294-BD54-3AD3EC38C2A1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51.177" v="422" actId="20577"/>
          <ac:graphicFrameMkLst>
            <pc:docMk/>
            <pc:sldMk cId="3992367454" sldId="375"/>
            <ac:graphicFrameMk id="17" creationId="{E1C1EA91-13D9-4321-88CB-FC69006B4058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54.005" v="424" actId="20577"/>
          <ac:graphicFrameMkLst>
            <pc:docMk/>
            <pc:sldMk cId="3992367454" sldId="375"/>
            <ac:graphicFrameMk id="20" creationId="{2222CB27-B33A-4C5B-8E55-F05FBFE2203C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57.828" v="428" actId="20577"/>
          <ac:graphicFrameMkLst>
            <pc:docMk/>
            <pc:sldMk cId="3992367454" sldId="375"/>
            <ac:graphicFrameMk id="21" creationId="{19C463D2-8226-453E-A4C1-38BDF2B84555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2:01.448" v="430" actId="20577"/>
          <ac:graphicFrameMkLst>
            <pc:docMk/>
            <pc:sldMk cId="3992367454" sldId="375"/>
            <ac:graphicFrameMk id="22" creationId="{7BEF1FBC-9F85-4879-8B1E-F9A2058CF4B4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2:03.872" v="432" actId="20577"/>
          <ac:graphicFrameMkLst>
            <pc:docMk/>
            <pc:sldMk cId="3992367454" sldId="375"/>
            <ac:graphicFrameMk id="23" creationId="{27E7AE3A-8B5A-44DF-A04D-AE214B510214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36.680" v="414" actId="1037"/>
          <ac:graphicFrameMkLst>
            <pc:docMk/>
            <pc:sldMk cId="3992367454" sldId="375"/>
            <ac:graphicFrameMk id="24" creationId="{10F8B914-5573-4532-ADBC-5E27D514CEB8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36.680" v="414" actId="1037"/>
          <ac:graphicFrameMkLst>
            <pc:docMk/>
            <pc:sldMk cId="3992367454" sldId="375"/>
            <ac:graphicFrameMk id="25" creationId="{115C6502-2CF5-402F-9F24-63D21BCE6706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36.680" v="414" actId="1037"/>
          <ac:graphicFrameMkLst>
            <pc:docMk/>
            <pc:sldMk cId="3992367454" sldId="375"/>
            <ac:graphicFrameMk id="26" creationId="{D9046C03-C347-4923-AB85-32CB7204DD60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1:46:51.892" v="284"/>
          <ac:graphicFrameMkLst>
            <pc:docMk/>
            <pc:sldMk cId="3992367454" sldId="375"/>
            <ac:graphicFrameMk id="27" creationId="{4B1ADE24-6A7B-474D-BBB7-2D21B6D061C5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1:46:50.771" v="283" actId="478"/>
          <ac:graphicFrameMkLst>
            <pc:docMk/>
            <pc:sldMk cId="3992367454" sldId="375"/>
            <ac:graphicFrameMk id="30" creationId="{5B449C25-2189-4666-BFD7-9892712F6A8A}"/>
          </ac:graphicFrameMkLst>
        </pc:graphicFrameChg>
        <pc:graphicFrameChg chg="add mod">
          <ac:chgData name="Kyle Tidswell-Brown" userId="3518c4a0-5c99-4880-b127-cb60ccf11a39" providerId="ADAL" clId="{55835D35-F47F-4791-9AD2-FFBB7D570C28}" dt="2019-01-18T11:53:55.760" v="504" actId="1038"/>
          <ac:graphicFrameMkLst>
            <pc:docMk/>
            <pc:sldMk cId="3992367454" sldId="375"/>
            <ac:graphicFrameMk id="35" creationId="{7F8DB7EA-59C2-4F98-B1EC-D5C3A52FE446}"/>
          </ac:graphicFrameMkLst>
        </pc:graphicFrameChg>
        <pc:graphicFrameChg chg="add mod">
          <ac:chgData name="Kyle Tidswell-Brown" userId="3518c4a0-5c99-4880-b127-cb60ccf11a39" providerId="ADAL" clId="{55835D35-F47F-4791-9AD2-FFBB7D570C28}" dt="2019-01-18T11:53:55.760" v="504" actId="1038"/>
          <ac:graphicFrameMkLst>
            <pc:docMk/>
            <pc:sldMk cId="3992367454" sldId="375"/>
            <ac:graphicFrameMk id="36" creationId="{F84C8349-9187-4BAD-B2D0-DF7705571DAF}"/>
          </ac:graphicFrameMkLst>
        </pc:graphicFrameChg>
        <pc:graphicFrameChg chg="add mod">
          <ac:chgData name="Kyle Tidswell-Brown" userId="3518c4a0-5c99-4880-b127-cb60ccf11a39" providerId="ADAL" clId="{55835D35-F47F-4791-9AD2-FFBB7D570C28}" dt="2019-01-18T11:53:42.915" v="495" actId="1037"/>
          <ac:graphicFrameMkLst>
            <pc:docMk/>
            <pc:sldMk cId="3992367454" sldId="375"/>
            <ac:graphicFrameMk id="38" creationId="{93EE7AC9-B525-49A2-83DF-231767142ADD}"/>
          </ac:graphicFrameMkLst>
        </pc:graphicFrameChg>
      </pc:sldChg>
      <pc:sldChg chg="modSp">
        <pc:chgData name="Kyle Tidswell-Brown" userId="3518c4a0-5c99-4880-b127-cb60ccf11a39" providerId="ADAL" clId="{55835D35-F47F-4791-9AD2-FFBB7D570C28}" dt="2019-01-18T11:56:19.861" v="519" actId="20577"/>
        <pc:sldMkLst>
          <pc:docMk/>
          <pc:sldMk cId="3930473287" sldId="377"/>
        </pc:sldMkLst>
        <pc:spChg chg="mod">
          <ac:chgData name="Kyle Tidswell-Brown" userId="3518c4a0-5c99-4880-b127-cb60ccf11a39" providerId="ADAL" clId="{55835D35-F47F-4791-9AD2-FFBB7D570C28}" dt="2019-01-18T11:56:19.861" v="519" actId="20577"/>
          <ac:spMkLst>
            <pc:docMk/>
            <pc:sldMk cId="3930473287" sldId="377"/>
            <ac:spMk id="19" creationId="{5252A847-DE45-4FA3-A1F8-EEBEB845FF8E}"/>
          </ac:spMkLst>
        </pc:spChg>
      </pc:sldChg>
      <pc:sldChg chg="addSp modSp add">
        <pc:chgData name="Kyle Tidswell-Brown" userId="3518c4a0-5c99-4880-b127-cb60ccf11a39" providerId="ADAL" clId="{55835D35-F47F-4791-9AD2-FFBB7D570C28}" dt="2019-01-18T10:43:19.508" v="137" actId="1076"/>
        <pc:sldMkLst>
          <pc:docMk/>
          <pc:sldMk cId="3345977508" sldId="380"/>
        </pc:sldMkLst>
        <pc:cxnChg chg="add mod">
          <ac:chgData name="Kyle Tidswell-Brown" userId="3518c4a0-5c99-4880-b127-cb60ccf11a39" providerId="ADAL" clId="{55835D35-F47F-4791-9AD2-FFBB7D570C28}" dt="2019-01-18T10:42:24.932" v="131" actId="14100"/>
          <ac:cxnSpMkLst>
            <pc:docMk/>
            <pc:sldMk cId="3345977508" sldId="380"/>
            <ac:cxnSpMk id="20" creationId="{93236A81-FDBA-4CD5-990F-549440361B35}"/>
          </ac:cxnSpMkLst>
        </pc:cxnChg>
        <pc:cxnChg chg="add mod">
          <ac:chgData name="Kyle Tidswell-Brown" userId="3518c4a0-5c99-4880-b127-cb60ccf11a39" providerId="ADAL" clId="{55835D35-F47F-4791-9AD2-FFBB7D570C28}" dt="2019-01-18T10:43:03.799" v="134" actId="14100"/>
          <ac:cxnSpMkLst>
            <pc:docMk/>
            <pc:sldMk cId="3345977508" sldId="380"/>
            <ac:cxnSpMk id="23" creationId="{481E630E-4B3F-49AF-96D6-C3B703C23C22}"/>
          </ac:cxnSpMkLst>
        </pc:cxnChg>
        <pc:cxnChg chg="add mod">
          <ac:chgData name="Kyle Tidswell-Brown" userId="3518c4a0-5c99-4880-b127-cb60ccf11a39" providerId="ADAL" clId="{55835D35-F47F-4791-9AD2-FFBB7D570C28}" dt="2019-01-18T10:43:19.508" v="137" actId="1076"/>
          <ac:cxnSpMkLst>
            <pc:docMk/>
            <pc:sldMk cId="3345977508" sldId="380"/>
            <ac:cxnSpMk id="26" creationId="{BA095593-1902-421E-888A-B6A9AA0CFDBC}"/>
          </ac:cxnSpMkLst>
        </pc:cxnChg>
      </pc:sldChg>
    </pc:docChg>
  </pc:docChgLst>
  <pc:docChgLst>
    <pc:chgData name="Jan Fitzpatrick" userId="d1b284ec-d1dd-4765-b823-b34899491c26" providerId="ADAL" clId="{BA7C8A9D-EDFB-4EA5-82F6-4A51BBF6D43A}"/>
    <pc:docChg chg="modSld">
      <pc:chgData name="Jan Fitzpatrick" userId="d1b284ec-d1dd-4765-b823-b34899491c26" providerId="ADAL" clId="{BA7C8A9D-EDFB-4EA5-82F6-4A51BBF6D43A}" dt="2019-01-14T16:03:15.754" v="131" actId="6549"/>
      <pc:docMkLst>
        <pc:docMk/>
      </pc:docMkLst>
      <pc:sldChg chg="modSp">
        <pc:chgData name="Jan Fitzpatrick" userId="d1b284ec-d1dd-4765-b823-b34899491c26" providerId="ADAL" clId="{BA7C8A9D-EDFB-4EA5-82F6-4A51BBF6D43A}" dt="2019-01-14T16:00:37.171" v="96" actId="6549"/>
        <pc:sldMkLst>
          <pc:docMk/>
          <pc:sldMk cId="2637481266" sldId="256"/>
        </pc:sldMkLst>
        <pc:spChg chg="mod">
          <ac:chgData name="Jan Fitzpatrick" userId="d1b284ec-d1dd-4765-b823-b34899491c26" providerId="ADAL" clId="{BA7C8A9D-EDFB-4EA5-82F6-4A51BBF6D43A}" dt="2019-01-14T16:00:37.171" v="96" actId="6549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BA7C8A9D-EDFB-4EA5-82F6-4A51BBF6D43A}" dt="2019-01-14T16:03:15.754" v="131" actId="6549"/>
        <pc:sldMkLst>
          <pc:docMk/>
          <pc:sldMk cId="332354265" sldId="366"/>
        </pc:sldMkLst>
        <pc:spChg chg="mod">
          <ac:chgData name="Jan Fitzpatrick" userId="d1b284ec-d1dd-4765-b823-b34899491c26" providerId="ADAL" clId="{BA7C8A9D-EDFB-4EA5-82F6-4A51BBF6D43A}" dt="2019-01-14T16:03:15.754" v="131" actId="6549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Lindsay Grix" userId="a678036f-2d88-407c-addb-d0af3fea6eec" providerId="ADAL" clId="{9DADDA2D-7023-4224-AA88-96B93008952B}"/>
  </pc:docChgLst>
  <pc:docChgLst>
    <pc:chgData name="Ashleigh Sobol" userId="8430f2a2-602f-4dde-a79b-412efd9dd8bf" providerId="ADAL" clId="{A204DDAC-AA7C-4679-9F40-91028CD5C38E}"/>
  </pc:docChgLst>
  <pc:docChgLst>
    <pc:chgData name="Ashleigh Sobol" userId="8430f2a2-602f-4dde-a79b-412efd9dd8bf" providerId="ADAL" clId="{945C51C1-2AFD-4D2A-8B01-38125315A474}"/>
    <pc:docChg chg="modSld">
      <pc:chgData name="Ashleigh Sobol" userId="8430f2a2-602f-4dde-a79b-412efd9dd8bf" providerId="ADAL" clId="{945C51C1-2AFD-4D2A-8B01-38125315A474}" dt="2018-11-06T09:07:31.625" v="0"/>
      <pc:docMkLst>
        <pc:docMk/>
      </pc:docMkLst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2637481266" sldId="256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636014570" sldId="314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636014570" sldId="314"/>
            <ac:spMk id="7" creationId="{84B107DC-B90C-4A45-B422-BA8DE29C2552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1071900124" sldId="355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1071900124" sldId="355"/>
            <ac:spMk id="7" creationId="{F2267ACB-233E-41BC-B01B-8F3DC45483E4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36917022" sldId="360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36917022" sldId="360"/>
            <ac:spMk id="7" creationId="{B632E459-9B27-4467-B89C-78410207B713}"/>
          </ac:spMkLst>
        </pc:spChg>
      </pc:sldChg>
    </pc:docChg>
  </pc:docChgLst>
  <pc:docChgLst>
    <pc:chgData name="Lindsay Grix" userId="a678036f-2d88-407c-addb-d0af3fea6eec" providerId="ADAL" clId="{77DC8455-D5A8-44EA-865A-D1865883CCB0}"/>
    <pc:docChg chg="undo modSld">
      <pc:chgData name="Lindsay Grix" userId="a678036f-2d88-407c-addb-d0af3fea6eec" providerId="ADAL" clId="{77DC8455-D5A8-44EA-865A-D1865883CCB0}" dt="2019-01-08T09:11:13.865" v="3" actId="20577"/>
      <pc:docMkLst>
        <pc:docMk/>
      </pc:docMkLst>
      <pc:sldChg chg="modSp">
        <pc:chgData name="Lindsay Grix" userId="a678036f-2d88-407c-addb-d0af3fea6eec" providerId="ADAL" clId="{77DC8455-D5A8-44EA-865A-D1865883CCB0}" dt="2019-01-08T09:11:13.865" v="3" actId="20577"/>
        <pc:sldMkLst>
          <pc:docMk/>
          <pc:sldMk cId="2637481266" sldId="256"/>
        </pc:sldMkLst>
        <pc:spChg chg="mod">
          <ac:chgData name="Lindsay Grix" userId="a678036f-2d88-407c-addb-d0af3fea6eec" providerId="ADAL" clId="{77DC8455-D5A8-44EA-865A-D1865883CCB0}" dt="2019-01-08T09:11:13.865" v="3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314E36DF-02F4-4957-B175-8AD4C9F6E04E}"/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1-4BD4-9AFC-B35977858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C3-43AC-A591-F2D1A4799A90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DF-4B34-87B0-3547A66051CC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DF-4B34-87B0-3547A66051CC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DF-4B34-87B0-3547A66051CC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8DF-4B34-87B0-3547A66051C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8DF-4B34-87B0-3547A66051CC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8DF-4B34-87B0-3547A66051CC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3-43AC-A591-F2D1A4799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0E-46AA-97CA-140617563002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0E-46AA-97CA-140617563002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0E-46AA-97CA-140617563002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0E-46AA-97CA-14061756300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0E-46AA-97CA-14061756300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0E-46AA-97CA-140617563002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D0E-46AA-97CA-140617563002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0E-46AA-97CA-140617563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C6-4654-938E-F34BBD4AF433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C6-4654-938E-F34BBD4AF43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C6-4654-938E-F34BBD4AF433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C6-4654-938E-F34BBD4AF43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C6-4654-938E-F34BBD4AF43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C6-4654-938E-F34BBD4AF433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C6-4654-938E-F34BBD4AF433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4C6-4654-938E-F34BBD4AF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92-457A-98C4-C0E80B767B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2-457A-98C4-C0E80B767B36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92-457A-98C4-C0E80B767B36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92-457A-98C4-C0E80B767B3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92-457A-98C4-C0E80B767B3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92-457A-98C4-C0E80B767B36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892-457A-98C4-C0E80B767B36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892-457A-98C4-C0E80B767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71-4AC3-B198-9595A2CA340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71-4AC3-B198-9595A2CA340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71-4AC3-B198-9595A2CA34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71-4AC3-B198-9595A2CA340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71-4AC3-B198-9595A2CA340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71-4AC3-B198-9595A2CA3405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71-4AC3-B198-9595A2CA3405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071-4AC3-B198-9595A2CA3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56-418B-9C87-03461E41EB3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56-418B-9C87-03461E41EB3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56-418B-9C87-03461E41EB3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56-418B-9C87-03461E41EB3F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56-418B-9C87-03461E41EB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E56-418B-9C87-03461E41EB3F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56-418B-9C87-03461E41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F9-4466-A8D4-EFA6C5A16B1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F9-4466-A8D4-EFA6C5A16B1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F9-4466-A8D4-EFA6C5A16B1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F9-4466-A8D4-EFA6C5A16B1E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F9-4466-A8D4-EFA6C5A16B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F9-4466-A8D4-EFA6C5A16B1E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F9-4466-A8D4-EFA6C5A16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AD47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6-4E0F-8AD9-98CF6E7979FD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6-4E0F-8AD9-98CF6E7979F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C6-4E0F-8AD9-98CF6E7979F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C6-4E0F-8AD9-98CF6E7979F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C6-4E0F-8AD9-98CF6E7979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C6-4E0F-8AD9-98CF6E7979FD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C6-4E0F-8AD9-98CF6E797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56-418B-9C87-03461E41EB3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56-418B-9C87-03461E41EB3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56-418B-9C87-03461E41EB3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56-418B-9C87-03461E41EB3F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56-418B-9C87-03461E41EB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E56-418B-9C87-03461E41EB3F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56-418B-9C87-03461E41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F9-4466-A8D4-EFA6C5A16B1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F9-4466-A8D4-EFA6C5A16B1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F9-4466-A8D4-EFA6C5A16B1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F9-4466-A8D4-EFA6C5A16B1E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F9-4466-A8D4-EFA6C5A16B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F9-4466-A8D4-EFA6C5A16B1E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F9-4466-A8D4-EFA6C5A16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B-4071-BB1C-1FDD02121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AD47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6-4E0F-8AD9-98CF6E7979FD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6-4E0F-8AD9-98CF6E7979F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C6-4E0F-8AD9-98CF6E7979F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C6-4E0F-8AD9-98CF6E7979F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C6-4E0F-8AD9-98CF6E7979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C6-4E0F-8AD9-98CF6E7979FD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C6-4E0F-8AD9-98CF6E797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56-418B-9C87-03461E41EB3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56-418B-9C87-03461E41EB3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56-418B-9C87-03461E41EB3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56-418B-9C87-03461E41EB3F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56-418B-9C87-03461E41EB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E56-418B-9C87-03461E41EB3F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56-418B-9C87-03461E41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F9-4466-A8D4-EFA6C5A16B1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F9-4466-A8D4-EFA6C5A16B1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F9-4466-A8D4-EFA6C5A16B1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F9-4466-A8D4-EFA6C5A16B1E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F9-4466-A8D4-EFA6C5A16B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F9-4466-A8D4-EFA6C5A16B1E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F9-4466-A8D4-EFA6C5A16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AD47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6-4E0F-8AD9-98CF6E7979FD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6-4E0F-8AD9-98CF6E7979F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C6-4E0F-8AD9-98CF6E7979F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C6-4E0F-8AD9-98CF6E7979F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C6-4E0F-8AD9-98CF6E7979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C6-4E0F-8AD9-98CF6E7979FD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C6-4E0F-8AD9-98CF6E797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2F-4D24-9206-C215B726A12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2F-4D24-9206-C215B726A12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2F-4D24-9206-C215B726A129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2F-4D24-9206-C215B726A12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2F-4D24-9206-C215B726A129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2F-4D24-9206-C215B726A129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2F-4D24-9206-C215B726A129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32F-4D24-9206-C215B726A129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32F-4D24-9206-C215B726A129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32F-4D24-9206-C215B726A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87-47C1-B231-18157BCED22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87-47C1-B231-18157BCED22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87-47C1-B231-18157BCED220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87-47C1-B231-18157BCED22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87-47C1-B231-18157BCED220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87-47C1-B231-18157BCED220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087-47C1-B231-18157BCED220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087-47C1-B231-18157BCED220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087-47C1-B231-18157BCED220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087-47C1-B231-18157BCED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2B-4E01-B891-30E5E029FBC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2B-4E01-B891-30E5E029FBC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2B-4E01-B891-30E5E029FBC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2B-4E01-B891-30E5E029FBC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2B-4E01-B891-30E5E029FBC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2B-4E01-B891-30E5E029FBC7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22B-4E01-B891-30E5E029FBC7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22B-4E01-B891-30E5E029FBC7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22B-4E01-B891-30E5E029FBC7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22B-4E01-B891-30E5E029F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23698401214438"/>
          <c:y val="0.12957272535869013"/>
          <c:w val="0.72782648629833668"/>
          <c:h val="0.7408545492826197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C00FF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8F-468A-AF0F-934131109906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8F-468A-AF0F-934131109906}"/>
              </c:ext>
            </c:extLst>
          </c:dPt>
          <c:dPt>
            <c:idx val="2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8F-468A-AF0F-934131109906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8F-468A-AF0F-934131109906}"/>
              </c:ext>
            </c:extLst>
          </c:dPt>
          <c:dPt>
            <c:idx val="4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8F-468A-AF0F-934131109906}"/>
              </c:ext>
            </c:extLst>
          </c:dPt>
          <c:dPt>
            <c:idx val="5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8F-468A-AF0F-934131109906}"/>
              </c:ext>
            </c:extLst>
          </c:dPt>
          <c:dPt>
            <c:idx val="6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88F-468A-AF0F-934131109906}"/>
              </c:ext>
            </c:extLst>
          </c:dPt>
          <c:dPt>
            <c:idx val="7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88F-468A-AF0F-934131109906}"/>
              </c:ext>
            </c:extLst>
          </c:dPt>
          <c:dPt>
            <c:idx val="8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88F-468A-AF0F-934131109906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88F-468A-AF0F-934131109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C00FF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A-4065-8EB2-DE8749E5ECBA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A-4065-8EB2-DE8749E5ECBA}"/>
              </c:ext>
            </c:extLst>
          </c:dPt>
          <c:dPt>
            <c:idx val="2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A-4065-8EB2-DE8749E5ECBA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A-4065-8EB2-DE8749E5ECBA}"/>
              </c:ext>
            </c:extLst>
          </c:dPt>
          <c:dPt>
            <c:idx val="4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7A-4065-8EB2-DE8749E5ECBA}"/>
              </c:ext>
            </c:extLst>
          </c:dPt>
          <c:dPt>
            <c:idx val="5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7A-4065-8EB2-DE8749E5ECBA}"/>
              </c:ext>
            </c:extLst>
          </c:dPt>
          <c:dPt>
            <c:idx val="6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47A-4065-8EB2-DE8749E5ECBA}"/>
              </c:ext>
            </c:extLst>
          </c:dPt>
          <c:dPt>
            <c:idx val="7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47A-4065-8EB2-DE8749E5ECBA}"/>
              </c:ext>
            </c:extLst>
          </c:dPt>
          <c:dPt>
            <c:idx val="8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47A-4065-8EB2-DE8749E5ECBA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47A-4065-8EB2-DE8749E5E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C00FF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02-4194-90D3-0217F83DAE12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02-4194-90D3-0217F83DAE12}"/>
              </c:ext>
            </c:extLst>
          </c:dPt>
          <c:dPt>
            <c:idx val="2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02-4194-90D3-0217F83DAE12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02-4194-90D3-0217F83DAE12}"/>
              </c:ext>
            </c:extLst>
          </c:dPt>
          <c:dPt>
            <c:idx val="4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02-4194-90D3-0217F83DAE12}"/>
              </c:ext>
            </c:extLst>
          </c:dPt>
          <c:dPt>
            <c:idx val="5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02-4194-90D3-0217F83DAE12}"/>
              </c:ext>
            </c:extLst>
          </c:dPt>
          <c:dPt>
            <c:idx val="6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C02-4194-90D3-0217F83DAE12}"/>
              </c:ext>
            </c:extLst>
          </c:dPt>
          <c:dPt>
            <c:idx val="7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C02-4194-90D3-0217F83DAE12}"/>
              </c:ext>
            </c:extLst>
          </c:dPt>
          <c:dPt>
            <c:idx val="8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C02-4194-90D3-0217F83DAE12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02-4194-90D3-0217F83DA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tx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1-4BD4-9AFC-B35977858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1-4D31-8553-7E71C158E30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1-4D31-8553-7E71C158E30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81-4D31-8553-7E71C158E30B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81-4D31-8553-7E71C158E30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81-4D31-8553-7E71C158E30B}"/>
              </c:ext>
            </c:extLst>
          </c:dPt>
          <c:dPt>
            <c:idx val="5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81-4D31-8553-7E71C158E30B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581-4D31-8553-7E71C158E30B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581-4D31-8553-7E71C158E30B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581-4D31-8553-7E71C158E30B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581-4D31-8553-7E71C158E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56-418B-9C87-03461E41EB3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56-418B-9C87-03461E41EB3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56-418B-9C87-03461E41EB3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56-418B-9C87-03461E41EB3F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56-418B-9C87-03461E41EB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E56-418B-9C87-03461E41EB3F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56-418B-9C87-03461E41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F9-4466-A8D4-EFA6C5A16B1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F9-4466-A8D4-EFA6C5A16B1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F9-4466-A8D4-EFA6C5A16B1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F9-4466-A8D4-EFA6C5A16B1E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F9-4466-A8D4-EFA6C5A16B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F9-4466-A8D4-EFA6C5A16B1E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F9-4466-A8D4-EFA6C5A16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AD47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6-4E0F-8AD9-98CF6E7979FD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6-4E0F-8AD9-98CF6E7979F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C6-4E0F-8AD9-98CF6E7979F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C6-4E0F-8AD9-98CF6E7979F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C6-4E0F-8AD9-98CF6E7979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C6-4E0F-8AD9-98CF6E7979FD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C6-4E0F-8AD9-98CF6E797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2F-4D24-9206-C215B726A12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2F-4D24-9206-C215B726A12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2F-4D24-9206-C215B726A129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2F-4D24-9206-C215B726A12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2F-4D24-9206-C215B726A129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2F-4D24-9206-C215B726A129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2F-4D24-9206-C215B726A129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32F-4D24-9206-C215B726A129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32F-4D24-9206-C215B726A129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32F-4D24-9206-C215B726A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87-47C1-B231-18157BCED22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87-47C1-B231-18157BCED22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87-47C1-B231-18157BCED220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87-47C1-B231-18157BCED22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87-47C1-B231-18157BCED220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87-47C1-B231-18157BCED220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087-47C1-B231-18157BCED220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087-47C1-B231-18157BCED220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087-47C1-B231-18157BCED220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087-47C1-B231-18157BCED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2B-4E01-B891-30E5E029FBC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2B-4E01-B891-30E5E029FBC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2B-4E01-B891-30E5E029FBC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2B-4E01-B891-30E5E029FBC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2B-4E01-B891-30E5E029FBC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2B-4E01-B891-30E5E029FBC7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22B-4E01-B891-30E5E029FBC7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22B-4E01-B891-30E5E029FBC7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22B-4E01-B891-30E5E029FBC7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22B-4E01-B891-30E5E029F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23698401214438"/>
          <c:y val="0.12957272535869013"/>
          <c:w val="0.72782648629833668"/>
          <c:h val="0.7408545492826197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C00FF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8F-468A-AF0F-934131109906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8F-468A-AF0F-934131109906}"/>
              </c:ext>
            </c:extLst>
          </c:dPt>
          <c:dPt>
            <c:idx val="2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8F-468A-AF0F-934131109906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8F-468A-AF0F-934131109906}"/>
              </c:ext>
            </c:extLst>
          </c:dPt>
          <c:dPt>
            <c:idx val="4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8F-468A-AF0F-934131109906}"/>
              </c:ext>
            </c:extLst>
          </c:dPt>
          <c:dPt>
            <c:idx val="5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8F-468A-AF0F-934131109906}"/>
              </c:ext>
            </c:extLst>
          </c:dPt>
          <c:dPt>
            <c:idx val="6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88F-468A-AF0F-934131109906}"/>
              </c:ext>
            </c:extLst>
          </c:dPt>
          <c:dPt>
            <c:idx val="7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88F-468A-AF0F-934131109906}"/>
              </c:ext>
            </c:extLst>
          </c:dPt>
          <c:dPt>
            <c:idx val="8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88F-468A-AF0F-934131109906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88F-468A-AF0F-934131109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C00FF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A-4065-8EB2-DE8749E5ECBA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A-4065-8EB2-DE8749E5ECBA}"/>
              </c:ext>
            </c:extLst>
          </c:dPt>
          <c:dPt>
            <c:idx val="2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A-4065-8EB2-DE8749E5ECBA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A-4065-8EB2-DE8749E5ECBA}"/>
              </c:ext>
            </c:extLst>
          </c:dPt>
          <c:dPt>
            <c:idx val="4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7A-4065-8EB2-DE8749E5ECBA}"/>
              </c:ext>
            </c:extLst>
          </c:dPt>
          <c:dPt>
            <c:idx val="5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7A-4065-8EB2-DE8749E5ECBA}"/>
              </c:ext>
            </c:extLst>
          </c:dPt>
          <c:dPt>
            <c:idx val="6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47A-4065-8EB2-DE8749E5ECBA}"/>
              </c:ext>
            </c:extLst>
          </c:dPt>
          <c:dPt>
            <c:idx val="7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47A-4065-8EB2-DE8749E5ECBA}"/>
              </c:ext>
            </c:extLst>
          </c:dPt>
          <c:dPt>
            <c:idx val="8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47A-4065-8EB2-DE8749E5ECBA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47A-4065-8EB2-DE8749E5E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C00FF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02-4194-90D3-0217F83DAE12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02-4194-90D3-0217F83DAE12}"/>
              </c:ext>
            </c:extLst>
          </c:dPt>
          <c:dPt>
            <c:idx val="2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02-4194-90D3-0217F83DAE12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02-4194-90D3-0217F83DAE12}"/>
              </c:ext>
            </c:extLst>
          </c:dPt>
          <c:dPt>
            <c:idx val="4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02-4194-90D3-0217F83DAE12}"/>
              </c:ext>
            </c:extLst>
          </c:dPt>
          <c:dPt>
            <c:idx val="5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02-4194-90D3-0217F83DAE12}"/>
              </c:ext>
            </c:extLst>
          </c:dPt>
          <c:dPt>
            <c:idx val="6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C02-4194-90D3-0217F83DAE12}"/>
              </c:ext>
            </c:extLst>
          </c:dPt>
          <c:dPt>
            <c:idx val="7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C02-4194-90D3-0217F83DAE12}"/>
              </c:ext>
            </c:extLst>
          </c:dPt>
          <c:dPt>
            <c:idx val="8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C02-4194-90D3-0217F83DAE12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02-4194-90D3-0217F83DA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1-461C-BA88-625F049F65C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2D1-461C-BA88-625F049F65CA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D1-461C-BA88-625F049F65CA}"/>
              </c:ext>
            </c:extLst>
          </c:dPt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B-4071-BB1C-1FDD02121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1-4D31-8553-7E71C158E30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1-4D31-8553-7E71C158E30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81-4D31-8553-7E71C158E30B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81-4D31-8553-7E71C158E30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81-4D31-8553-7E71C158E30B}"/>
              </c:ext>
            </c:extLst>
          </c:dPt>
          <c:dPt>
            <c:idx val="5"/>
            <c:bubble3D val="0"/>
            <c:spPr>
              <a:solidFill>
                <a:srgbClr val="CC00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81-4D31-8553-7E71C158E30B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581-4D31-8553-7E71C158E30B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581-4D31-8553-7E71C158E30B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581-4D31-8553-7E71C158E30B}"/>
              </c:ext>
            </c:extLst>
          </c:dPt>
          <c:cat>
            <c:strRef>
              <c:f>Sheet1!$A$2:$A$10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581-4D31-8553-7E71C158E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C3-43AC-A591-F2D1A4799A90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A1-4657-A1F7-BD4A249C66FB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A1-4657-A1F7-BD4A249C66FB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A1-4657-A1F7-BD4A249C66F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EA1-4657-A1F7-BD4A249C66FB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EA1-4657-A1F7-BD4A249C66FB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EA1-4657-A1F7-BD4A249C66FB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3-43AC-A591-F2D1A4799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0E-46AA-97CA-140617563002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0E-46AA-97CA-140617563002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0E-46AA-97CA-140617563002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0E-46AA-97CA-14061756300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0E-46AA-97CA-14061756300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0E-46AA-97CA-140617563002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D0E-46AA-97CA-140617563002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0E-46AA-97CA-140617563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C6-4654-938E-F34BBD4AF433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C6-4654-938E-F34BBD4AF43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C6-4654-938E-F34BBD4AF433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C6-4654-938E-F34BBD4AF43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C6-4654-938E-F34BBD4AF43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C6-4654-938E-F34BBD4AF433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C6-4654-938E-F34BBD4AF433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4C6-4654-938E-F34BBD4AF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92-457A-98C4-C0E80B767B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2-457A-98C4-C0E80B767B36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92-457A-98C4-C0E80B767B36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92-457A-98C4-C0E80B767B3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92-457A-98C4-C0E80B767B3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92-457A-98C4-C0E80B767B36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892-457A-98C4-C0E80B767B36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892-457A-98C4-C0E80B767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71-4AC3-B198-9595A2CA340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71-4AC3-B198-9595A2CA340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71-4AC3-B198-9595A2CA34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71-4AC3-B198-9595A2CA340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71-4AC3-B198-9595A2CA340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71-4AC3-B198-9595A2CA3405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71-4AC3-B198-9595A2CA3405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071-4AC3-B198-9595A2CA3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.png"/><Relationship Id="rId7" Type="http://schemas.openxmlformats.org/officeDocument/2006/relationships/chart" Target="../charts/chart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13" Type="http://schemas.openxmlformats.org/officeDocument/2006/relationships/chart" Target="../charts/chart30.xml"/><Relationship Id="rId3" Type="http://schemas.openxmlformats.org/officeDocument/2006/relationships/image" Target="../media/image2.png"/><Relationship Id="rId7" Type="http://schemas.openxmlformats.org/officeDocument/2006/relationships/chart" Target="../charts/chart24.xml"/><Relationship Id="rId12" Type="http://schemas.openxmlformats.org/officeDocument/2006/relationships/chart" Target="../charts/chart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3.xml"/><Relationship Id="rId11" Type="http://schemas.openxmlformats.org/officeDocument/2006/relationships/chart" Target="../charts/chart28.xml"/><Relationship Id="rId5" Type="http://schemas.openxmlformats.org/officeDocument/2006/relationships/chart" Target="../charts/chart22.xml"/><Relationship Id="rId10" Type="http://schemas.openxmlformats.org/officeDocument/2006/relationships/chart" Target="../charts/chart27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chart" Target="../charts/chart31.xml"/><Relationship Id="rId7" Type="http://schemas.openxmlformats.org/officeDocument/2006/relationships/chart" Target="../charts/chart35.xml"/><Relationship Id="rId12" Type="http://schemas.openxmlformats.org/officeDocument/2006/relationships/chart" Target="../charts/chart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4.xml"/><Relationship Id="rId11" Type="http://schemas.openxmlformats.org/officeDocument/2006/relationships/chart" Target="../charts/chart39.xml"/><Relationship Id="rId5" Type="http://schemas.openxmlformats.org/officeDocument/2006/relationships/chart" Target="../charts/chart33.xml"/><Relationship Id="rId10" Type="http://schemas.openxmlformats.org/officeDocument/2006/relationships/chart" Target="../charts/chart38.xml"/><Relationship Id="rId4" Type="http://schemas.openxmlformats.org/officeDocument/2006/relationships/chart" Target="../charts/chart32.xml"/><Relationship Id="rId9" Type="http://schemas.openxmlformats.org/officeDocument/2006/relationships/chart" Target="../charts/char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Lets warm those brains up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 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468245-3FF1-46F7-A473-9C708D895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39507"/>
              </p:ext>
            </p:extLst>
          </p:nvPr>
        </p:nvGraphicFramePr>
        <p:xfrm>
          <a:off x="3038668" y="1533939"/>
          <a:ext cx="360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D06202-0554-4792-B09B-3A596A2DC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27781"/>
              </p:ext>
            </p:extLst>
          </p:nvPr>
        </p:nvGraphicFramePr>
        <p:xfrm>
          <a:off x="5894788" y="1533939"/>
          <a:ext cx="360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  <p:pic>
        <p:nvPicPr>
          <p:cNvPr id="10" name="Picture 4" descr="Brain Exercise Clipart - Brain Warm Up Clipart | Transparent PNG ...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48" y="313507"/>
            <a:ext cx="1887795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these improper fractions as a diagram and write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 a mixed number.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0BC328-771B-4B01-B980-E45AF9C19E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5715" y="2135430"/>
          <a:ext cx="1163144" cy="2904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496">
                  <a:extLst>
                    <a:ext uri="{9D8B030D-6E8A-4147-A177-3AD203B41FA5}">
                      <a16:colId xmlns:a16="http://schemas.microsoft.com/office/drawing/2014/main" val="4066574440"/>
                    </a:ext>
                  </a:extLst>
                </a:gridCol>
                <a:gridCol w="512648">
                  <a:extLst>
                    <a:ext uri="{9D8B030D-6E8A-4147-A177-3AD203B41FA5}">
                      <a16:colId xmlns:a16="http://schemas.microsoft.com/office/drawing/2014/main" val="73402627"/>
                    </a:ext>
                  </a:extLst>
                </a:gridCol>
              </a:tblGrid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33556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87299"/>
                  </a:ext>
                </a:extLst>
              </a:tr>
              <a:tr h="37553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063281"/>
                  </a:ext>
                </a:extLst>
              </a:tr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358564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645722"/>
                  </a:ext>
                </a:extLst>
              </a:tr>
              <a:tr h="3613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807116"/>
                  </a:ext>
                </a:extLst>
              </a:tr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082738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49536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5F953F-B854-4928-996B-DC9A40EBD0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02108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2086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50544DB-ADE3-4B61-8B11-7042A1189E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63944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2086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1247835-2541-4C0D-9F9D-65CCC960194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55816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2086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0CC6AA2D-151E-40C1-907A-7FA5A58D5FE7}"/>
              </a:ext>
            </a:extLst>
          </p:cNvPr>
          <p:cNvGrpSpPr/>
          <p:nvPr/>
        </p:nvGrpSpPr>
        <p:grpSpPr>
          <a:xfrm>
            <a:off x="3123737" y="4161413"/>
            <a:ext cx="2522638" cy="1177195"/>
            <a:chOff x="2937761" y="4161413"/>
            <a:chExt cx="2522638" cy="117719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44870D63-2C65-46B9-9CC3-359E62F84CDF}"/>
                </a:ext>
              </a:extLst>
            </p:cNvPr>
            <p:cNvGraphicFramePr/>
            <p:nvPr>
              <p:extLst/>
            </p:nvPr>
          </p:nvGraphicFramePr>
          <p:xfrm>
            <a:off x="2937761" y="4161413"/>
            <a:ext cx="1453039" cy="1177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8CEAB738-1552-43FA-A1DF-46CDFD7445C8}"/>
                </a:ext>
              </a:extLst>
            </p:cNvPr>
            <p:cNvGraphicFramePr/>
            <p:nvPr>
              <p:extLst/>
            </p:nvPr>
          </p:nvGraphicFramePr>
          <p:xfrm>
            <a:off x="4007360" y="4161413"/>
            <a:ext cx="1453039" cy="1177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04DC699-14D2-4101-8671-1C16B68287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53388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FB9AF82-BB64-4FD6-858F-20C259782E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0231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3A82CE8E-07E9-4826-8EB0-62947E0BC4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47074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AA6A787-3781-49BA-BA9F-6366CD1F17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43917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A1D66ED5-B59D-4888-B986-BBDCD6643644}"/>
              </a:ext>
            </a:extLst>
          </p:cNvPr>
          <p:cNvSpPr/>
          <p:nvPr/>
        </p:nvSpPr>
        <p:spPr>
          <a:xfrm>
            <a:off x="6403239" y="2240940"/>
            <a:ext cx="734161" cy="540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0E5628-3D45-4CA7-94F9-D3AAF53D727D}"/>
              </a:ext>
            </a:extLst>
          </p:cNvPr>
          <p:cNvSpPr/>
          <p:nvPr/>
        </p:nvSpPr>
        <p:spPr>
          <a:xfrm>
            <a:off x="6393226" y="3320338"/>
            <a:ext cx="744174" cy="540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8ECF58-DBAB-4D56-9A2F-EDDCCC22857A}"/>
              </a:ext>
            </a:extLst>
          </p:cNvPr>
          <p:cNvSpPr/>
          <p:nvPr/>
        </p:nvSpPr>
        <p:spPr>
          <a:xfrm>
            <a:off x="6390539" y="4353123"/>
            <a:ext cx="744174" cy="540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4C97AB-7963-4528-B157-9925AA4919B1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95537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these improper fractions as a diagram and write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 a mixed number.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0BC328-771B-4B01-B980-E45AF9C19E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5715" y="2135430"/>
          <a:ext cx="1163144" cy="2904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496">
                  <a:extLst>
                    <a:ext uri="{9D8B030D-6E8A-4147-A177-3AD203B41FA5}">
                      <a16:colId xmlns:a16="http://schemas.microsoft.com/office/drawing/2014/main" val="4066574440"/>
                    </a:ext>
                  </a:extLst>
                </a:gridCol>
                <a:gridCol w="512648">
                  <a:extLst>
                    <a:ext uri="{9D8B030D-6E8A-4147-A177-3AD203B41FA5}">
                      <a16:colId xmlns:a16="http://schemas.microsoft.com/office/drawing/2014/main" val="73402627"/>
                    </a:ext>
                  </a:extLst>
                </a:gridCol>
              </a:tblGrid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33556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87299"/>
                  </a:ext>
                </a:extLst>
              </a:tr>
              <a:tr h="37553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063281"/>
                  </a:ext>
                </a:extLst>
              </a:tr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358564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645722"/>
                  </a:ext>
                </a:extLst>
              </a:tr>
              <a:tr h="3613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807116"/>
                  </a:ext>
                </a:extLst>
              </a:tr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082738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49536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039142F-6DA4-4000-B4D8-3AF1B49E3F47}"/>
              </a:ext>
            </a:extLst>
          </p:cNvPr>
          <p:cNvSpPr/>
          <p:nvPr/>
        </p:nvSpPr>
        <p:spPr>
          <a:xfrm>
            <a:off x="6403239" y="2240940"/>
            <a:ext cx="734161" cy="540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F58F95-0430-43FC-8C90-4898100C1A07}"/>
              </a:ext>
            </a:extLst>
          </p:cNvPr>
          <p:cNvSpPr/>
          <p:nvPr/>
        </p:nvSpPr>
        <p:spPr>
          <a:xfrm>
            <a:off x="6393226" y="3320338"/>
            <a:ext cx="744174" cy="540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81316F-070E-4C2F-99D7-E4FA928F2567}"/>
              </a:ext>
            </a:extLst>
          </p:cNvPr>
          <p:cNvSpPr/>
          <p:nvPr/>
        </p:nvSpPr>
        <p:spPr>
          <a:xfrm>
            <a:off x="6390539" y="4353123"/>
            <a:ext cx="744174" cy="540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5F953F-B854-4928-996B-DC9A40EBD0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02108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2086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50544DB-ADE3-4B61-8B11-7042A1189E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63944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2086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1247835-2541-4C0D-9F9D-65CCC960194C}"/>
              </a:ext>
            </a:extLst>
          </p:cNvPr>
          <p:cNvGraphicFramePr>
            <a:graphicFrameLocks noGrp="1"/>
          </p:cNvGraphicFramePr>
          <p:nvPr/>
        </p:nvGraphicFramePr>
        <p:xfrm>
          <a:off x="4955816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2086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0CC6AA2D-151E-40C1-907A-7FA5A58D5FE7}"/>
              </a:ext>
            </a:extLst>
          </p:cNvPr>
          <p:cNvGrpSpPr/>
          <p:nvPr/>
        </p:nvGrpSpPr>
        <p:grpSpPr>
          <a:xfrm>
            <a:off x="3123737" y="4161413"/>
            <a:ext cx="2522638" cy="1177195"/>
            <a:chOff x="2937761" y="4161413"/>
            <a:chExt cx="2522638" cy="117719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44870D63-2C65-46B9-9CC3-359E62F84CDF}"/>
                </a:ext>
              </a:extLst>
            </p:cNvPr>
            <p:cNvGraphicFramePr/>
            <p:nvPr>
              <p:extLst/>
            </p:nvPr>
          </p:nvGraphicFramePr>
          <p:xfrm>
            <a:off x="2937761" y="4161413"/>
            <a:ext cx="1453039" cy="1177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8CEAB738-1552-43FA-A1DF-46CDFD7445C8}"/>
                </a:ext>
              </a:extLst>
            </p:cNvPr>
            <p:cNvGraphicFramePr/>
            <p:nvPr>
              <p:extLst/>
            </p:nvPr>
          </p:nvGraphicFramePr>
          <p:xfrm>
            <a:off x="4007360" y="4161413"/>
            <a:ext cx="1453039" cy="1177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04DC699-14D2-4101-8671-1C16B68287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53388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FB9AF82-BB64-4FD6-858F-20C259782E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0231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3A82CE8E-07E9-4826-8EB0-62947E0BC4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47074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AA6A787-3781-49BA-BA9F-6366CD1F17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43917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FC6D65-D351-4369-854C-FAD96E03C2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4174" y="2135430"/>
          <a:ext cx="360000" cy="722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1582690"/>
                    </a:ext>
                  </a:extLst>
                </a:gridCol>
              </a:tblGrid>
              <a:tr h="3613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693050"/>
                  </a:ext>
                </a:extLst>
              </a:tr>
              <a:tr h="3613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37985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5C0AF81-0C99-4937-910E-3DF09F2F2F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4174" y="3214739"/>
          <a:ext cx="360000" cy="722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1582690"/>
                    </a:ext>
                  </a:extLst>
                </a:gridCol>
              </a:tblGrid>
              <a:tr h="3613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693050"/>
                  </a:ext>
                </a:extLst>
              </a:tr>
              <a:tr h="3613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37985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446BA58-8634-43F7-A21D-B9B74760C0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4174" y="4249368"/>
          <a:ext cx="360000" cy="722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1582690"/>
                    </a:ext>
                  </a:extLst>
                </a:gridCol>
              </a:tblGrid>
              <a:tr h="3613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693050"/>
                  </a:ext>
                </a:extLst>
              </a:tr>
              <a:tr h="3613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379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78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Using the diagrams we practised in the last slide.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Convert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improper fractions into mixed numbers.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D01326-5B2F-4A01-93CC-3520349506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55583" y="2819400"/>
          <a:ext cx="566235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235">
                  <a:extLst>
                    <a:ext uri="{9D8B030D-6E8A-4147-A177-3AD203B41FA5}">
                      <a16:colId xmlns:a16="http://schemas.microsoft.com/office/drawing/2014/main" val="3373254573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val="3381446611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val="1823840220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val="204515623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val="2646176153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val="1659523485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val="302391720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val="3712097445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val="2074914996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val="3586159908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val="3742952849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82244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9379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D140F7-626E-43D4-9E91-4CD18B462FFB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46557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these improper fractions into mixed numbers.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00B59C4-8BF1-48C2-AFA6-978EEB8A46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55583" y="2819400"/>
          <a:ext cx="566235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235">
                  <a:extLst>
                    <a:ext uri="{9D8B030D-6E8A-4147-A177-3AD203B41FA5}">
                      <a16:colId xmlns:a16="http://schemas.microsoft.com/office/drawing/2014/main" val="3373254573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val="3381446611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val="1823840220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val="204515623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val="2646176153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val="1659523485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val="302391720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val="3712097445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val="2074914996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val="3586159908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val="3742952849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82244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9379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F0C15E-DCEC-4FE0-8791-B891FFD3BF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0823" y="4102100"/>
          <a:ext cx="589187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187">
                  <a:extLst>
                    <a:ext uri="{9D8B030D-6E8A-4147-A177-3AD203B41FA5}">
                      <a16:colId xmlns:a16="http://schemas.microsoft.com/office/drawing/2014/main" val="3373254573"/>
                    </a:ext>
                  </a:extLst>
                </a:gridCol>
                <a:gridCol w="441891">
                  <a:extLst>
                    <a:ext uri="{9D8B030D-6E8A-4147-A177-3AD203B41FA5}">
                      <a16:colId xmlns:a16="http://schemas.microsoft.com/office/drawing/2014/main" val="3381446611"/>
                    </a:ext>
                  </a:extLst>
                </a:gridCol>
                <a:gridCol w="589187">
                  <a:extLst>
                    <a:ext uri="{9D8B030D-6E8A-4147-A177-3AD203B41FA5}">
                      <a16:colId xmlns:a16="http://schemas.microsoft.com/office/drawing/2014/main" val="1823840220"/>
                    </a:ext>
                  </a:extLst>
                </a:gridCol>
                <a:gridCol w="589187">
                  <a:extLst>
                    <a:ext uri="{9D8B030D-6E8A-4147-A177-3AD203B41FA5}">
                      <a16:colId xmlns:a16="http://schemas.microsoft.com/office/drawing/2014/main" val="204515623"/>
                    </a:ext>
                  </a:extLst>
                </a:gridCol>
                <a:gridCol w="441891">
                  <a:extLst>
                    <a:ext uri="{9D8B030D-6E8A-4147-A177-3AD203B41FA5}">
                      <a16:colId xmlns:a16="http://schemas.microsoft.com/office/drawing/2014/main" val="2646176153"/>
                    </a:ext>
                  </a:extLst>
                </a:gridCol>
                <a:gridCol w="589187">
                  <a:extLst>
                    <a:ext uri="{9D8B030D-6E8A-4147-A177-3AD203B41FA5}">
                      <a16:colId xmlns:a16="http://schemas.microsoft.com/office/drawing/2014/main" val="1659523485"/>
                    </a:ext>
                  </a:extLst>
                </a:gridCol>
                <a:gridCol w="589187">
                  <a:extLst>
                    <a:ext uri="{9D8B030D-6E8A-4147-A177-3AD203B41FA5}">
                      <a16:colId xmlns:a16="http://schemas.microsoft.com/office/drawing/2014/main" val="302391720"/>
                    </a:ext>
                  </a:extLst>
                </a:gridCol>
                <a:gridCol w="441891">
                  <a:extLst>
                    <a:ext uri="{9D8B030D-6E8A-4147-A177-3AD203B41FA5}">
                      <a16:colId xmlns:a16="http://schemas.microsoft.com/office/drawing/2014/main" val="3712097445"/>
                    </a:ext>
                  </a:extLst>
                </a:gridCol>
                <a:gridCol w="589187">
                  <a:extLst>
                    <a:ext uri="{9D8B030D-6E8A-4147-A177-3AD203B41FA5}">
                      <a16:colId xmlns:a16="http://schemas.microsoft.com/office/drawing/2014/main" val="2074914996"/>
                    </a:ext>
                  </a:extLst>
                </a:gridCol>
                <a:gridCol w="589187">
                  <a:extLst>
                    <a:ext uri="{9D8B030D-6E8A-4147-A177-3AD203B41FA5}">
                      <a16:colId xmlns:a16="http://schemas.microsoft.com/office/drawing/2014/main" val="3586159908"/>
                    </a:ext>
                  </a:extLst>
                </a:gridCol>
                <a:gridCol w="441891">
                  <a:extLst>
                    <a:ext uri="{9D8B030D-6E8A-4147-A177-3AD203B41FA5}">
                      <a16:colId xmlns:a16="http://schemas.microsoft.com/office/drawing/2014/main" val="3742952849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82244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93797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D91E08-01A3-4DFC-A687-48C4BCF938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87471" y="5275284"/>
          <a:ext cx="57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39385958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03654692"/>
                    </a:ext>
                  </a:extLst>
                </a:gridCol>
              </a:tblGrid>
              <a:tr h="2467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9723823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8012464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292D8DF-51C8-4788-9921-7E3152235E8F}"/>
              </a:ext>
            </a:extLst>
          </p:cNvPr>
          <p:cNvCxnSpPr/>
          <p:nvPr/>
        </p:nvCxnSpPr>
        <p:spPr>
          <a:xfrm>
            <a:off x="2537535" y="4833620"/>
            <a:ext cx="0" cy="4416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9D5A4F-940F-4349-8BB1-0F59FB18A655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96122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answer matches the diagram?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36B05C-9FA8-4ED1-8906-278288864D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83112" y="3678629"/>
          <a:ext cx="5977776" cy="1040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683">
                  <a:extLst>
                    <a:ext uri="{9D8B030D-6E8A-4147-A177-3AD203B41FA5}">
                      <a16:colId xmlns:a16="http://schemas.microsoft.com/office/drawing/2014/main" val="3373254573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val="33814466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23840220"/>
                    </a:ext>
                  </a:extLst>
                </a:gridCol>
                <a:gridCol w="699683">
                  <a:extLst>
                    <a:ext uri="{9D8B030D-6E8A-4147-A177-3AD203B41FA5}">
                      <a16:colId xmlns:a16="http://schemas.microsoft.com/office/drawing/2014/main" val="204515623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val="26461761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59523485"/>
                    </a:ext>
                  </a:extLst>
                </a:gridCol>
                <a:gridCol w="699683">
                  <a:extLst>
                    <a:ext uri="{9D8B030D-6E8A-4147-A177-3AD203B41FA5}">
                      <a16:colId xmlns:a16="http://schemas.microsoft.com/office/drawing/2014/main" val="302391720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val="37120974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74914996"/>
                    </a:ext>
                  </a:extLst>
                </a:gridCol>
                <a:gridCol w="699683">
                  <a:extLst>
                    <a:ext uri="{9D8B030D-6E8A-4147-A177-3AD203B41FA5}">
                      <a16:colId xmlns:a16="http://schemas.microsoft.com/office/drawing/2014/main" val="3586159908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val="3742952849"/>
                    </a:ext>
                  </a:extLst>
                </a:gridCol>
              </a:tblGrid>
              <a:tr h="624074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822444"/>
                  </a:ext>
                </a:extLst>
              </a:tr>
              <a:tr h="4165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937976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737DF30-B42A-4920-A552-39051D19D14F}"/>
              </a:ext>
            </a:extLst>
          </p:cNvPr>
          <p:cNvGrpSpPr/>
          <p:nvPr/>
        </p:nvGrpSpPr>
        <p:grpSpPr>
          <a:xfrm>
            <a:off x="1339475" y="2353366"/>
            <a:ext cx="6465051" cy="1294915"/>
            <a:chOff x="1507209" y="2353366"/>
            <a:chExt cx="6465051" cy="129491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032AECF7-8868-4C9A-807C-89FD79FA6187}"/>
                </a:ext>
              </a:extLst>
            </p:cNvPr>
            <p:cNvGraphicFramePr/>
            <p:nvPr>
              <p:extLst/>
            </p:nvPr>
          </p:nvGraphicFramePr>
          <p:xfrm>
            <a:off x="150720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F3118AEC-AC52-413A-BD74-E2939A197EB2}"/>
                </a:ext>
              </a:extLst>
            </p:cNvPr>
            <p:cNvGraphicFramePr/>
            <p:nvPr>
              <p:extLst/>
            </p:nvPr>
          </p:nvGraphicFramePr>
          <p:xfrm>
            <a:off x="367142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978B5EEE-6928-444F-B8A0-7C8EB979B700}"/>
                </a:ext>
              </a:extLst>
            </p:cNvPr>
            <p:cNvGraphicFramePr/>
            <p:nvPr>
              <p:extLst/>
            </p:nvPr>
          </p:nvGraphicFramePr>
          <p:xfrm>
            <a:off x="475353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5F216537-7E47-4B2B-B427-02905E25598A}"/>
                </a:ext>
              </a:extLst>
            </p:cNvPr>
            <p:cNvGraphicFramePr/>
            <p:nvPr>
              <p:extLst/>
            </p:nvPr>
          </p:nvGraphicFramePr>
          <p:xfrm>
            <a:off x="258931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1471FE66-1FC7-4B39-9E14-EC8DEAECEEBA}"/>
                </a:ext>
              </a:extLst>
            </p:cNvPr>
            <p:cNvGraphicFramePr/>
            <p:nvPr>
              <p:extLst/>
            </p:nvPr>
          </p:nvGraphicFramePr>
          <p:xfrm>
            <a:off x="583564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7E8321C-1C31-498E-9385-84D6C4AA5BC0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402336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answer matches the diagram?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36B05C-9FA8-4ED1-8906-278288864D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83112" y="3678629"/>
          <a:ext cx="5977776" cy="1040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683">
                  <a:extLst>
                    <a:ext uri="{9D8B030D-6E8A-4147-A177-3AD203B41FA5}">
                      <a16:colId xmlns:a16="http://schemas.microsoft.com/office/drawing/2014/main" val="3373254573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val="33814466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23840220"/>
                    </a:ext>
                  </a:extLst>
                </a:gridCol>
                <a:gridCol w="699683">
                  <a:extLst>
                    <a:ext uri="{9D8B030D-6E8A-4147-A177-3AD203B41FA5}">
                      <a16:colId xmlns:a16="http://schemas.microsoft.com/office/drawing/2014/main" val="204515623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val="26461761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59523485"/>
                    </a:ext>
                  </a:extLst>
                </a:gridCol>
                <a:gridCol w="699683">
                  <a:extLst>
                    <a:ext uri="{9D8B030D-6E8A-4147-A177-3AD203B41FA5}">
                      <a16:colId xmlns:a16="http://schemas.microsoft.com/office/drawing/2014/main" val="302391720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val="37120974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74914996"/>
                    </a:ext>
                  </a:extLst>
                </a:gridCol>
                <a:gridCol w="699683">
                  <a:extLst>
                    <a:ext uri="{9D8B030D-6E8A-4147-A177-3AD203B41FA5}">
                      <a16:colId xmlns:a16="http://schemas.microsoft.com/office/drawing/2014/main" val="3586159908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val="3742952849"/>
                    </a:ext>
                  </a:extLst>
                </a:gridCol>
              </a:tblGrid>
              <a:tr h="624074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822444"/>
                  </a:ext>
                </a:extLst>
              </a:tr>
              <a:tr h="4165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937976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737DF30-B42A-4920-A552-39051D19D14F}"/>
              </a:ext>
            </a:extLst>
          </p:cNvPr>
          <p:cNvGrpSpPr/>
          <p:nvPr/>
        </p:nvGrpSpPr>
        <p:grpSpPr>
          <a:xfrm>
            <a:off x="1339475" y="2353366"/>
            <a:ext cx="6465051" cy="1294915"/>
            <a:chOff x="1507209" y="2353366"/>
            <a:chExt cx="6465051" cy="129491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032AECF7-8868-4C9A-807C-89FD79FA6187}"/>
                </a:ext>
              </a:extLst>
            </p:cNvPr>
            <p:cNvGraphicFramePr/>
            <p:nvPr/>
          </p:nvGraphicFramePr>
          <p:xfrm>
            <a:off x="150720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F3118AEC-AC52-413A-BD74-E2939A197EB2}"/>
                </a:ext>
              </a:extLst>
            </p:cNvPr>
            <p:cNvGraphicFramePr/>
            <p:nvPr/>
          </p:nvGraphicFramePr>
          <p:xfrm>
            <a:off x="367142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978B5EEE-6928-444F-B8A0-7C8EB979B700}"/>
                </a:ext>
              </a:extLst>
            </p:cNvPr>
            <p:cNvGraphicFramePr/>
            <p:nvPr/>
          </p:nvGraphicFramePr>
          <p:xfrm>
            <a:off x="475353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5F216537-7E47-4B2B-B427-02905E25598A}"/>
                </a:ext>
              </a:extLst>
            </p:cNvPr>
            <p:cNvGraphicFramePr/>
            <p:nvPr/>
          </p:nvGraphicFramePr>
          <p:xfrm>
            <a:off x="258931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1471FE66-1FC7-4B39-9E14-EC8DEAECEEBA}"/>
                </a:ext>
              </a:extLst>
            </p:cNvPr>
            <p:cNvGraphicFramePr/>
            <p:nvPr/>
          </p:nvGraphicFramePr>
          <p:xfrm>
            <a:off x="583564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89F71F7-3EFB-47A0-AD41-2C98DCEFEB10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01368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the mistakes. Explain your answer.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3B0D7F-4AE2-4133-A54D-E81FA07CEC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16621" y="1505913"/>
          <a:ext cx="5380866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810">
                  <a:extLst>
                    <a:ext uri="{9D8B030D-6E8A-4147-A177-3AD203B41FA5}">
                      <a16:colId xmlns:a16="http://schemas.microsoft.com/office/drawing/2014/main" val="878845393"/>
                    </a:ext>
                  </a:extLst>
                </a:gridCol>
                <a:gridCol w="523139">
                  <a:extLst>
                    <a:ext uri="{9D8B030D-6E8A-4147-A177-3AD203B41FA5}">
                      <a16:colId xmlns:a16="http://schemas.microsoft.com/office/drawing/2014/main" val="14935349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val="3080720585"/>
                    </a:ext>
                  </a:extLst>
                </a:gridCol>
                <a:gridCol w="971545">
                  <a:extLst>
                    <a:ext uri="{9D8B030D-6E8A-4147-A177-3AD203B41FA5}">
                      <a16:colId xmlns:a16="http://schemas.microsoft.com/office/drawing/2014/main" val="2555541242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val="3044768484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val="1934322486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val="4079817092"/>
                    </a:ext>
                  </a:extLst>
                </a:gridCol>
              </a:tblGrid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3049117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7871781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15743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470034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8922971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95780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9575970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7846825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16518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3635002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4442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365EEC0-99A0-478B-A206-178D5430C38B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60227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the mistakes. Explain your answer.</a:t>
            </a: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– the numerator should be 3.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 – the numerator and denominator have been mixed up.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3B0D7F-4AE2-4133-A54D-E81FA07CEC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16621" y="1505913"/>
          <a:ext cx="5380866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810">
                  <a:extLst>
                    <a:ext uri="{9D8B030D-6E8A-4147-A177-3AD203B41FA5}">
                      <a16:colId xmlns:a16="http://schemas.microsoft.com/office/drawing/2014/main" val="878845393"/>
                    </a:ext>
                  </a:extLst>
                </a:gridCol>
                <a:gridCol w="523139">
                  <a:extLst>
                    <a:ext uri="{9D8B030D-6E8A-4147-A177-3AD203B41FA5}">
                      <a16:colId xmlns:a16="http://schemas.microsoft.com/office/drawing/2014/main" val="14935349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val="3080720585"/>
                    </a:ext>
                  </a:extLst>
                </a:gridCol>
                <a:gridCol w="971545">
                  <a:extLst>
                    <a:ext uri="{9D8B030D-6E8A-4147-A177-3AD203B41FA5}">
                      <a16:colId xmlns:a16="http://schemas.microsoft.com/office/drawing/2014/main" val="2555541242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val="3044768484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val="1934322486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val="4079817092"/>
                    </a:ext>
                  </a:extLst>
                </a:gridCol>
              </a:tblGrid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3049117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7871781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15743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470034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8922971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95780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9575970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7846825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16518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3635002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4442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1FFB11-F688-4485-9571-17E687A234C4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61838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			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is an improper fraction??????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185A0-887E-4F0B-B9EC-8E11B593E6C7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190184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			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is an Mixed number fraction??????								</a:t>
            </a: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		It shows you easily how many </a:t>
            </a: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	wholes are in the fraction.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185A0-887E-4F0B-B9EC-8E11B593E6C7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7319" t="17681"/>
          <a:stretch/>
        </p:blipFill>
        <p:spPr>
          <a:xfrm>
            <a:off x="888274" y="1254033"/>
            <a:ext cx="2119856" cy="43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1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 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468245-3FF1-46F7-A473-9C708D895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43905"/>
              </p:ext>
            </p:extLst>
          </p:nvPr>
        </p:nvGraphicFramePr>
        <p:xfrm>
          <a:off x="3038668" y="1533939"/>
          <a:ext cx="360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D06202-0554-4792-B09B-3A596A2DC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0276"/>
              </p:ext>
            </p:extLst>
          </p:nvPr>
        </p:nvGraphicFramePr>
        <p:xfrm>
          <a:off x="5894788" y="1533939"/>
          <a:ext cx="360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D724ED-DBAE-4647-B63D-D4356B021BB9}"/>
              </a:ext>
            </a:extLst>
          </p:cNvPr>
          <p:cNvCxnSpPr>
            <a:cxnSpLocks/>
          </p:cNvCxnSpPr>
          <p:nvPr/>
        </p:nvCxnSpPr>
        <p:spPr>
          <a:xfrm>
            <a:off x="3486150" y="1924050"/>
            <a:ext cx="2324100" cy="2752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FD7196-1CA1-4409-8064-98D5EF0F64EB}"/>
              </a:ext>
            </a:extLst>
          </p:cNvPr>
          <p:cNvCxnSpPr>
            <a:cxnSpLocks/>
          </p:cNvCxnSpPr>
          <p:nvPr/>
        </p:nvCxnSpPr>
        <p:spPr>
          <a:xfrm>
            <a:off x="3486150" y="2847975"/>
            <a:ext cx="2333625" cy="904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B9142D-FA66-47AB-86FF-07AFE3CD7F8A}"/>
              </a:ext>
            </a:extLst>
          </p:cNvPr>
          <p:cNvCxnSpPr>
            <a:cxnSpLocks/>
          </p:cNvCxnSpPr>
          <p:nvPr/>
        </p:nvCxnSpPr>
        <p:spPr>
          <a:xfrm flipV="1">
            <a:off x="3486150" y="1924050"/>
            <a:ext cx="2333625" cy="1809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87E940-CB3D-4B9B-8A84-82C0CF794707}"/>
              </a:ext>
            </a:extLst>
          </p:cNvPr>
          <p:cNvCxnSpPr>
            <a:cxnSpLocks/>
          </p:cNvCxnSpPr>
          <p:nvPr/>
        </p:nvCxnSpPr>
        <p:spPr>
          <a:xfrm flipV="1">
            <a:off x="3486150" y="2847975"/>
            <a:ext cx="2333625" cy="182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C185A0-887E-4F0B-B9EC-8E11B593E6C7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04306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each image as a mixed number fraction and an improper fraction.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4ECD317-8172-4FBF-B6D7-660A93A2C4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6202" y="2258530"/>
          <a:ext cx="1874362" cy="595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69">
                  <a:extLst>
                    <a:ext uri="{9D8B030D-6E8A-4147-A177-3AD203B41FA5}">
                      <a16:colId xmlns:a16="http://schemas.microsoft.com/office/drawing/2014/main" val="281062373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3396920332"/>
                    </a:ext>
                  </a:extLst>
                </a:gridCol>
                <a:gridCol w="330769">
                  <a:extLst>
                    <a:ext uri="{9D8B030D-6E8A-4147-A177-3AD203B41FA5}">
                      <a16:colId xmlns:a16="http://schemas.microsoft.com/office/drawing/2014/main" val="15417280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946605769"/>
                    </a:ext>
                  </a:extLst>
                </a:gridCol>
              </a:tblGrid>
              <a:tr h="595747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90109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BDC03C3-4CA3-454C-9C68-3FA135793364}"/>
              </a:ext>
            </a:extLst>
          </p:cNvPr>
          <p:cNvSpPr txBox="1"/>
          <p:nvPr/>
        </p:nvSpPr>
        <p:spPr>
          <a:xfrm>
            <a:off x="1945289" y="2376403"/>
            <a:ext cx="511479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356C2D-C6B9-4509-BFB6-9224C92185BD}"/>
              </a:ext>
            </a:extLst>
          </p:cNvPr>
          <p:cNvGrpSpPr/>
          <p:nvPr/>
        </p:nvGrpSpPr>
        <p:grpSpPr>
          <a:xfrm>
            <a:off x="2311116" y="2085534"/>
            <a:ext cx="2460380" cy="953894"/>
            <a:chOff x="2311116" y="2244723"/>
            <a:chExt cx="1812820" cy="702834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8655CCDB-FD9B-47D6-B4AE-F1CD44158C31}"/>
                </a:ext>
              </a:extLst>
            </p:cNvPr>
            <p:cNvGraphicFramePr/>
            <p:nvPr>
              <p:extLst/>
            </p:nvPr>
          </p:nvGraphicFramePr>
          <p:xfrm>
            <a:off x="2311116" y="2244723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8FADC8D1-2C7F-4C5C-8337-F0001E6B42D0}"/>
                </a:ext>
              </a:extLst>
            </p:cNvPr>
            <p:cNvGraphicFramePr/>
            <p:nvPr>
              <p:extLst/>
            </p:nvPr>
          </p:nvGraphicFramePr>
          <p:xfrm>
            <a:off x="2859819" y="2244723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1" name="Chart 30">
              <a:extLst>
                <a:ext uri="{FF2B5EF4-FFF2-40B4-BE49-F238E27FC236}">
                  <a16:creationId xmlns:a16="http://schemas.microsoft.com/office/drawing/2014/main" id="{D400A6C5-FBD0-48C5-A630-05145A34183E}"/>
                </a:ext>
              </a:extLst>
            </p:cNvPr>
            <p:cNvGraphicFramePr/>
            <p:nvPr>
              <p:extLst/>
            </p:nvPr>
          </p:nvGraphicFramePr>
          <p:xfrm>
            <a:off x="3408522" y="2244723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BB88CA9-81A8-41D8-8521-0CF29CF0C38B}"/>
              </a:ext>
            </a:extLst>
          </p:cNvPr>
          <p:cNvSpPr txBox="1"/>
          <p:nvPr/>
        </p:nvSpPr>
        <p:spPr>
          <a:xfrm>
            <a:off x="8130413" y="6010816"/>
            <a:ext cx="685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766" y="3370217"/>
            <a:ext cx="6126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1: Lets find the denominator by counting how many sections each circle has been </a:t>
            </a:r>
            <a:r>
              <a:rPr lang="en-GB" dirty="0"/>
              <a:t>b</a:t>
            </a:r>
            <a:r>
              <a:rPr lang="en-GB" dirty="0" smtClean="0"/>
              <a:t>roken into.</a:t>
            </a:r>
          </a:p>
          <a:p>
            <a:r>
              <a:rPr lang="en-GB" dirty="0" smtClean="0"/>
              <a:t>Step 2: Then count how many whole numbers/ shapes there are. </a:t>
            </a:r>
          </a:p>
          <a:p>
            <a:r>
              <a:rPr lang="en-GB" dirty="0" smtClean="0"/>
              <a:t>Step 3: Count how many are shaded in the last circle (Not a whole)</a:t>
            </a:r>
          </a:p>
          <a:p>
            <a:r>
              <a:rPr lang="en-GB" dirty="0" smtClean="0"/>
              <a:t>Step 4: Write your mixed number. </a:t>
            </a:r>
          </a:p>
          <a:p>
            <a:r>
              <a:rPr lang="en-GB" dirty="0" smtClean="0"/>
              <a:t>Step 5: Convert to an improper fraction.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Did you get the same answer as me????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DC03C3-4CA3-454C-9C68-3FA135793364}"/>
              </a:ext>
            </a:extLst>
          </p:cNvPr>
          <p:cNvSpPr txBox="1"/>
          <p:nvPr/>
        </p:nvSpPr>
        <p:spPr>
          <a:xfrm>
            <a:off x="1945289" y="2376403"/>
            <a:ext cx="511479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356C2D-C6B9-4509-BFB6-9224C92185BD}"/>
              </a:ext>
            </a:extLst>
          </p:cNvPr>
          <p:cNvGrpSpPr/>
          <p:nvPr/>
        </p:nvGrpSpPr>
        <p:grpSpPr>
          <a:xfrm>
            <a:off x="2311116" y="2085534"/>
            <a:ext cx="2460380" cy="953894"/>
            <a:chOff x="2311116" y="2244723"/>
            <a:chExt cx="1812820" cy="702834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8655CCDB-FD9B-47D6-B4AE-F1CD44158C31}"/>
                </a:ext>
              </a:extLst>
            </p:cNvPr>
            <p:cNvGraphicFramePr/>
            <p:nvPr>
              <p:extLst/>
            </p:nvPr>
          </p:nvGraphicFramePr>
          <p:xfrm>
            <a:off x="2311116" y="2244723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8FADC8D1-2C7F-4C5C-8337-F0001E6B42D0}"/>
                </a:ext>
              </a:extLst>
            </p:cNvPr>
            <p:cNvGraphicFramePr/>
            <p:nvPr>
              <p:extLst/>
            </p:nvPr>
          </p:nvGraphicFramePr>
          <p:xfrm>
            <a:off x="2859819" y="2244723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1" name="Chart 30">
              <a:extLst>
                <a:ext uri="{FF2B5EF4-FFF2-40B4-BE49-F238E27FC236}">
                  <a16:creationId xmlns:a16="http://schemas.microsoft.com/office/drawing/2014/main" id="{D400A6C5-FBD0-48C5-A630-05145A34183E}"/>
                </a:ext>
              </a:extLst>
            </p:cNvPr>
            <p:cNvGraphicFramePr/>
            <p:nvPr>
              <p:extLst/>
            </p:nvPr>
          </p:nvGraphicFramePr>
          <p:xfrm>
            <a:off x="3408522" y="2244723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1E253B5-3131-44C5-8A8F-7A2625F306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6202" y="2258530"/>
          <a:ext cx="1874362" cy="595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69">
                  <a:extLst>
                    <a:ext uri="{9D8B030D-6E8A-4147-A177-3AD203B41FA5}">
                      <a16:colId xmlns:a16="http://schemas.microsoft.com/office/drawing/2014/main" val="281062373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3396920332"/>
                    </a:ext>
                  </a:extLst>
                </a:gridCol>
                <a:gridCol w="330769">
                  <a:extLst>
                    <a:ext uri="{9D8B030D-6E8A-4147-A177-3AD203B41FA5}">
                      <a16:colId xmlns:a16="http://schemas.microsoft.com/office/drawing/2014/main" val="15417280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946605769"/>
                    </a:ext>
                  </a:extLst>
                </a:gridCol>
              </a:tblGrid>
              <a:tr h="595747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90109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BD9619F-8907-4E8B-91C7-37AD8BDC88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58930" y="2265275"/>
          <a:ext cx="20828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807774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2545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300985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7639702-1EBD-435F-9469-D2FE501A51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96392" y="2265275"/>
          <a:ext cx="288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807774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2545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300985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032D926-6821-4A54-B6C0-550FF88C9CC5}"/>
              </a:ext>
            </a:extLst>
          </p:cNvPr>
          <p:cNvSpPr txBox="1"/>
          <p:nvPr/>
        </p:nvSpPr>
        <p:spPr>
          <a:xfrm>
            <a:off x="8130413" y="6010816"/>
            <a:ext cx="685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811349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GB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Now try B and C- using the same steps.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4ECD317-8172-4FBF-B6D7-660A93A2C4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6202" y="2258530"/>
          <a:ext cx="1874362" cy="595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69">
                  <a:extLst>
                    <a:ext uri="{9D8B030D-6E8A-4147-A177-3AD203B41FA5}">
                      <a16:colId xmlns:a16="http://schemas.microsoft.com/office/drawing/2014/main" val="281062373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3396920332"/>
                    </a:ext>
                  </a:extLst>
                </a:gridCol>
                <a:gridCol w="330769">
                  <a:extLst>
                    <a:ext uri="{9D8B030D-6E8A-4147-A177-3AD203B41FA5}">
                      <a16:colId xmlns:a16="http://schemas.microsoft.com/office/drawing/2014/main" val="15417280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946605769"/>
                    </a:ext>
                  </a:extLst>
                </a:gridCol>
              </a:tblGrid>
              <a:tr h="595747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90109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BDC03C3-4CA3-454C-9C68-3FA135793364}"/>
              </a:ext>
            </a:extLst>
          </p:cNvPr>
          <p:cNvSpPr txBox="1"/>
          <p:nvPr/>
        </p:nvSpPr>
        <p:spPr>
          <a:xfrm>
            <a:off x="1945289" y="2376403"/>
            <a:ext cx="511479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356C2D-C6B9-4509-BFB6-9224C92185BD}"/>
              </a:ext>
            </a:extLst>
          </p:cNvPr>
          <p:cNvGrpSpPr/>
          <p:nvPr/>
        </p:nvGrpSpPr>
        <p:grpSpPr>
          <a:xfrm>
            <a:off x="2311116" y="2085534"/>
            <a:ext cx="2460380" cy="953894"/>
            <a:chOff x="2311116" y="2244723"/>
            <a:chExt cx="1812820" cy="702834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8655CCDB-FD9B-47D6-B4AE-F1CD44158C31}"/>
                </a:ext>
              </a:extLst>
            </p:cNvPr>
            <p:cNvGraphicFramePr/>
            <p:nvPr>
              <p:extLst/>
            </p:nvPr>
          </p:nvGraphicFramePr>
          <p:xfrm>
            <a:off x="2311116" y="2244723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8FADC8D1-2C7F-4C5C-8337-F0001E6B42D0}"/>
                </a:ext>
              </a:extLst>
            </p:cNvPr>
            <p:cNvGraphicFramePr/>
            <p:nvPr>
              <p:extLst/>
            </p:nvPr>
          </p:nvGraphicFramePr>
          <p:xfrm>
            <a:off x="2859819" y="2244723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1" name="Chart 30">
              <a:extLst>
                <a:ext uri="{FF2B5EF4-FFF2-40B4-BE49-F238E27FC236}">
                  <a16:creationId xmlns:a16="http://schemas.microsoft.com/office/drawing/2014/main" id="{D400A6C5-FBD0-48C5-A630-05145A34183E}"/>
                </a:ext>
              </a:extLst>
            </p:cNvPr>
            <p:cNvGraphicFramePr/>
            <p:nvPr>
              <p:extLst/>
            </p:nvPr>
          </p:nvGraphicFramePr>
          <p:xfrm>
            <a:off x="3408522" y="2244723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A2F604-CF81-4788-9BB9-A583341C53C9}"/>
              </a:ext>
            </a:extLst>
          </p:cNvPr>
          <p:cNvGrpSpPr/>
          <p:nvPr/>
        </p:nvGrpSpPr>
        <p:grpSpPr>
          <a:xfrm>
            <a:off x="2311116" y="2989867"/>
            <a:ext cx="2532568" cy="981882"/>
            <a:chOff x="2311116" y="3150648"/>
            <a:chExt cx="1812820" cy="702834"/>
          </a:xfrm>
        </p:grpSpPr>
        <p:graphicFrame>
          <p:nvGraphicFramePr>
            <p:cNvPr id="32" name="Chart 31">
              <a:extLst>
                <a:ext uri="{FF2B5EF4-FFF2-40B4-BE49-F238E27FC236}">
                  <a16:creationId xmlns:a16="http://schemas.microsoft.com/office/drawing/2014/main" id="{74EAF92E-E11E-4052-A250-A98D91EFCC84}"/>
                </a:ext>
              </a:extLst>
            </p:cNvPr>
            <p:cNvGraphicFramePr/>
            <p:nvPr>
              <p:extLst/>
            </p:nvPr>
          </p:nvGraphicFramePr>
          <p:xfrm>
            <a:off x="2311116" y="3150648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33" name="Chart 32">
              <a:extLst>
                <a:ext uri="{FF2B5EF4-FFF2-40B4-BE49-F238E27FC236}">
                  <a16:creationId xmlns:a16="http://schemas.microsoft.com/office/drawing/2014/main" id="{FCCD8768-81D8-41D0-AD43-4989046303BD}"/>
                </a:ext>
              </a:extLst>
            </p:cNvPr>
            <p:cNvGraphicFramePr/>
            <p:nvPr>
              <p:extLst/>
            </p:nvPr>
          </p:nvGraphicFramePr>
          <p:xfrm>
            <a:off x="2859819" y="3150648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121F219E-6F91-4BD9-93AA-C02BB5E00E69}"/>
                </a:ext>
              </a:extLst>
            </p:cNvPr>
            <p:cNvGraphicFramePr/>
            <p:nvPr>
              <p:extLst/>
            </p:nvPr>
          </p:nvGraphicFramePr>
          <p:xfrm>
            <a:off x="3408522" y="3150648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9FA047-B8A0-4129-8620-F4C89D70C7E1}"/>
              </a:ext>
            </a:extLst>
          </p:cNvPr>
          <p:cNvGrpSpPr/>
          <p:nvPr/>
        </p:nvGrpSpPr>
        <p:grpSpPr>
          <a:xfrm>
            <a:off x="2311116" y="3872249"/>
            <a:ext cx="3228093" cy="953895"/>
            <a:chOff x="2517101" y="4568878"/>
            <a:chExt cx="3648620" cy="1078160"/>
          </a:xfrm>
        </p:grpSpPr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687B86BF-FAB1-4D3D-96AF-8C46D6B54A89}"/>
                </a:ext>
              </a:extLst>
            </p:cNvPr>
            <p:cNvGraphicFramePr/>
            <p:nvPr>
              <p:extLst/>
            </p:nvPr>
          </p:nvGraphicFramePr>
          <p:xfrm>
            <a:off x="3260394" y="4568879"/>
            <a:ext cx="1097458" cy="1078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B1802354-90C9-492E-A3A2-2084A74301F3}"/>
                </a:ext>
              </a:extLst>
            </p:cNvPr>
            <p:cNvGraphicFramePr/>
            <p:nvPr>
              <p:extLst/>
            </p:nvPr>
          </p:nvGraphicFramePr>
          <p:xfrm>
            <a:off x="2517101" y="4568879"/>
            <a:ext cx="1097458" cy="1078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59DE16BE-C134-4B72-8EB2-B2011E95AD25}"/>
                </a:ext>
              </a:extLst>
            </p:cNvPr>
            <p:cNvGraphicFramePr/>
            <p:nvPr>
              <p:extLst/>
            </p:nvPr>
          </p:nvGraphicFramePr>
          <p:xfrm>
            <a:off x="4226113" y="4568878"/>
            <a:ext cx="1097458" cy="1078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1ADB6DD5-84E8-4497-B396-93AD4C68DF1A}"/>
                </a:ext>
              </a:extLst>
            </p:cNvPr>
            <p:cNvGraphicFramePr/>
            <p:nvPr>
              <p:extLst/>
            </p:nvPr>
          </p:nvGraphicFramePr>
          <p:xfrm>
            <a:off x="5068263" y="4568879"/>
            <a:ext cx="1097458" cy="1078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16DF4F3-4FD9-48F2-BD32-69E797DCCF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6202" y="3177482"/>
          <a:ext cx="1874362" cy="595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69">
                  <a:extLst>
                    <a:ext uri="{9D8B030D-6E8A-4147-A177-3AD203B41FA5}">
                      <a16:colId xmlns:a16="http://schemas.microsoft.com/office/drawing/2014/main" val="281062373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3396920332"/>
                    </a:ext>
                  </a:extLst>
                </a:gridCol>
                <a:gridCol w="330769">
                  <a:extLst>
                    <a:ext uri="{9D8B030D-6E8A-4147-A177-3AD203B41FA5}">
                      <a16:colId xmlns:a16="http://schemas.microsoft.com/office/drawing/2014/main" val="15417280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946605769"/>
                    </a:ext>
                  </a:extLst>
                </a:gridCol>
              </a:tblGrid>
              <a:tr h="595747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90109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1188A348-12D4-48B9-8C6C-489A99AB62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6202" y="4096434"/>
          <a:ext cx="1874362" cy="595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69">
                  <a:extLst>
                    <a:ext uri="{9D8B030D-6E8A-4147-A177-3AD203B41FA5}">
                      <a16:colId xmlns:a16="http://schemas.microsoft.com/office/drawing/2014/main" val="281062373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3396920332"/>
                    </a:ext>
                  </a:extLst>
                </a:gridCol>
                <a:gridCol w="330769">
                  <a:extLst>
                    <a:ext uri="{9D8B030D-6E8A-4147-A177-3AD203B41FA5}">
                      <a16:colId xmlns:a16="http://schemas.microsoft.com/office/drawing/2014/main" val="15417280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946605769"/>
                    </a:ext>
                  </a:extLst>
                </a:gridCol>
              </a:tblGrid>
              <a:tr h="595747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90109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89ADA1E-8E4B-485B-92CE-5E0391E20C6D}"/>
              </a:ext>
            </a:extLst>
          </p:cNvPr>
          <p:cNvSpPr txBox="1"/>
          <p:nvPr/>
        </p:nvSpPr>
        <p:spPr>
          <a:xfrm>
            <a:off x="1945289" y="3312371"/>
            <a:ext cx="51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97C9C9-7A5F-43D0-8B83-7B003464E872}"/>
              </a:ext>
            </a:extLst>
          </p:cNvPr>
          <p:cNvSpPr txBox="1"/>
          <p:nvPr/>
        </p:nvSpPr>
        <p:spPr>
          <a:xfrm>
            <a:off x="1945289" y="4214307"/>
            <a:ext cx="51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B88CA9-81A8-41D8-8521-0CF29CF0C38B}"/>
              </a:ext>
            </a:extLst>
          </p:cNvPr>
          <p:cNvSpPr txBox="1"/>
          <p:nvPr/>
        </p:nvSpPr>
        <p:spPr>
          <a:xfrm>
            <a:off x="8130413" y="6010816"/>
            <a:ext cx="685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4170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Were you correct?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DC03C3-4CA3-454C-9C68-3FA135793364}"/>
              </a:ext>
            </a:extLst>
          </p:cNvPr>
          <p:cNvSpPr txBox="1"/>
          <p:nvPr/>
        </p:nvSpPr>
        <p:spPr>
          <a:xfrm>
            <a:off x="1945289" y="2376403"/>
            <a:ext cx="511479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356C2D-C6B9-4509-BFB6-9224C92185BD}"/>
              </a:ext>
            </a:extLst>
          </p:cNvPr>
          <p:cNvGrpSpPr/>
          <p:nvPr/>
        </p:nvGrpSpPr>
        <p:grpSpPr>
          <a:xfrm>
            <a:off x="2311116" y="2085534"/>
            <a:ext cx="2460380" cy="953894"/>
            <a:chOff x="2311116" y="2244723"/>
            <a:chExt cx="1812820" cy="702834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8655CCDB-FD9B-47D6-B4AE-F1CD44158C31}"/>
                </a:ext>
              </a:extLst>
            </p:cNvPr>
            <p:cNvGraphicFramePr/>
            <p:nvPr>
              <p:extLst/>
            </p:nvPr>
          </p:nvGraphicFramePr>
          <p:xfrm>
            <a:off x="2311116" y="2244723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8FADC8D1-2C7F-4C5C-8337-F0001E6B42D0}"/>
                </a:ext>
              </a:extLst>
            </p:cNvPr>
            <p:cNvGraphicFramePr/>
            <p:nvPr>
              <p:extLst/>
            </p:nvPr>
          </p:nvGraphicFramePr>
          <p:xfrm>
            <a:off x="2859819" y="2244723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1" name="Chart 30">
              <a:extLst>
                <a:ext uri="{FF2B5EF4-FFF2-40B4-BE49-F238E27FC236}">
                  <a16:creationId xmlns:a16="http://schemas.microsoft.com/office/drawing/2014/main" id="{D400A6C5-FBD0-48C5-A630-05145A34183E}"/>
                </a:ext>
              </a:extLst>
            </p:cNvPr>
            <p:cNvGraphicFramePr/>
            <p:nvPr>
              <p:extLst/>
            </p:nvPr>
          </p:nvGraphicFramePr>
          <p:xfrm>
            <a:off x="3408522" y="2244723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A2F604-CF81-4788-9BB9-A583341C53C9}"/>
              </a:ext>
            </a:extLst>
          </p:cNvPr>
          <p:cNvGrpSpPr/>
          <p:nvPr/>
        </p:nvGrpSpPr>
        <p:grpSpPr>
          <a:xfrm>
            <a:off x="2311116" y="2989867"/>
            <a:ext cx="2532568" cy="981882"/>
            <a:chOff x="2311116" y="3150648"/>
            <a:chExt cx="1812820" cy="702834"/>
          </a:xfrm>
        </p:grpSpPr>
        <p:graphicFrame>
          <p:nvGraphicFramePr>
            <p:cNvPr id="32" name="Chart 31">
              <a:extLst>
                <a:ext uri="{FF2B5EF4-FFF2-40B4-BE49-F238E27FC236}">
                  <a16:creationId xmlns:a16="http://schemas.microsoft.com/office/drawing/2014/main" id="{74EAF92E-E11E-4052-A250-A98D91EFCC84}"/>
                </a:ext>
              </a:extLst>
            </p:cNvPr>
            <p:cNvGraphicFramePr/>
            <p:nvPr>
              <p:extLst/>
            </p:nvPr>
          </p:nvGraphicFramePr>
          <p:xfrm>
            <a:off x="2311116" y="3150648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33" name="Chart 32">
              <a:extLst>
                <a:ext uri="{FF2B5EF4-FFF2-40B4-BE49-F238E27FC236}">
                  <a16:creationId xmlns:a16="http://schemas.microsoft.com/office/drawing/2014/main" id="{FCCD8768-81D8-41D0-AD43-4989046303BD}"/>
                </a:ext>
              </a:extLst>
            </p:cNvPr>
            <p:cNvGraphicFramePr/>
            <p:nvPr>
              <p:extLst/>
            </p:nvPr>
          </p:nvGraphicFramePr>
          <p:xfrm>
            <a:off x="2859819" y="3150648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121F219E-6F91-4BD9-93AA-C02BB5E00E69}"/>
                </a:ext>
              </a:extLst>
            </p:cNvPr>
            <p:cNvGraphicFramePr/>
            <p:nvPr>
              <p:extLst/>
            </p:nvPr>
          </p:nvGraphicFramePr>
          <p:xfrm>
            <a:off x="3408522" y="3150648"/>
            <a:ext cx="715414" cy="702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9FA047-B8A0-4129-8620-F4C89D70C7E1}"/>
              </a:ext>
            </a:extLst>
          </p:cNvPr>
          <p:cNvGrpSpPr/>
          <p:nvPr/>
        </p:nvGrpSpPr>
        <p:grpSpPr>
          <a:xfrm>
            <a:off x="2311116" y="3872249"/>
            <a:ext cx="3228093" cy="953895"/>
            <a:chOff x="2517101" y="4568878"/>
            <a:chExt cx="3648620" cy="1078160"/>
          </a:xfrm>
        </p:grpSpPr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687B86BF-FAB1-4D3D-96AF-8C46D6B54A89}"/>
                </a:ext>
              </a:extLst>
            </p:cNvPr>
            <p:cNvGraphicFramePr/>
            <p:nvPr>
              <p:extLst/>
            </p:nvPr>
          </p:nvGraphicFramePr>
          <p:xfrm>
            <a:off x="3260394" y="4568879"/>
            <a:ext cx="1097458" cy="1078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B1802354-90C9-492E-A3A2-2084A74301F3}"/>
                </a:ext>
              </a:extLst>
            </p:cNvPr>
            <p:cNvGraphicFramePr/>
            <p:nvPr>
              <p:extLst/>
            </p:nvPr>
          </p:nvGraphicFramePr>
          <p:xfrm>
            <a:off x="2517101" y="4568879"/>
            <a:ext cx="1097458" cy="1078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59DE16BE-C134-4B72-8EB2-B2011E95AD25}"/>
                </a:ext>
              </a:extLst>
            </p:cNvPr>
            <p:cNvGraphicFramePr/>
            <p:nvPr>
              <p:extLst/>
            </p:nvPr>
          </p:nvGraphicFramePr>
          <p:xfrm>
            <a:off x="4226113" y="4568878"/>
            <a:ext cx="1097458" cy="1078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1ADB6DD5-84E8-4497-B396-93AD4C68DF1A}"/>
                </a:ext>
              </a:extLst>
            </p:cNvPr>
            <p:cNvGraphicFramePr/>
            <p:nvPr>
              <p:extLst/>
            </p:nvPr>
          </p:nvGraphicFramePr>
          <p:xfrm>
            <a:off x="5068263" y="4568879"/>
            <a:ext cx="1097458" cy="1078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89ADA1E-8E4B-485B-92CE-5E0391E20C6D}"/>
              </a:ext>
            </a:extLst>
          </p:cNvPr>
          <p:cNvSpPr txBox="1"/>
          <p:nvPr/>
        </p:nvSpPr>
        <p:spPr>
          <a:xfrm>
            <a:off x="1945289" y="3312371"/>
            <a:ext cx="51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97C9C9-7A5F-43D0-8B83-7B003464E872}"/>
              </a:ext>
            </a:extLst>
          </p:cNvPr>
          <p:cNvSpPr txBox="1"/>
          <p:nvPr/>
        </p:nvSpPr>
        <p:spPr>
          <a:xfrm>
            <a:off x="1945289" y="4214307"/>
            <a:ext cx="51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1E253B5-3131-44C5-8A8F-7A2625F306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6202" y="2258530"/>
          <a:ext cx="1874362" cy="595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69">
                  <a:extLst>
                    <a:ext uri="{9D8B030D-6E8A-4147-A177-3AD203B41FA5}">
                      <a16:colId xmlns:a16="http://schemas.microsoft.com/office/drawing/2014/main" val="281062373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3396920332"/>
                    </a:ext>
                  </a:extLst>
                </a:gridCol>
                <a:gridCol w="330769">
                  <a:extLst>
                    <a:ext uri="{9D8B030D-6E8A-4147-A177-3AD203B41FA5}">
                      <a16:colId xmlns:a16="http://schemas.microsoft.com/office/drawing/2014/main" val="15417280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946605769"/>
                    </a:ext>
                  </a:extLst>
                </a:gridCol>
              </a:tblGrid>
              <a:tr h="595747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90109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FB0408A-E63E-42D7-A2A6-42B20EF62D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6202" y="3177482"/>
          <a:ext cx="1874362" cy="595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69">
                  <a:extLst>
                    <a:ext uri="{9D8B030D-6E8A-4147-A177-3AD203B41FA5}">
                      <a16:colId xmlns:a16="http://schemas.microsoft.com/office/drawing/2014/main" val="281062373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3396920332"/>
                    </a:ext>
                  </a:extLst>
                </a:gridCol>
                <a:gridCol w="330769">
                  <a:extLst>
                    <a:ext uri="{9D8B030D-6E8A-4147-A177-3AD203B41FA5}">
                      <a16:colId xmlns:a16="http://schemas.microsoft.com/office/drawing/2014/main" val="15417280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946605769"/>
                    </a:ext>
                  </a:extLst>
                </a:gridCol>
              </a:tblGrid>
              <a:tr h="595747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90109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C336966-4676-46FD-911C-7C02DEA4C7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6202" y="4096434"/>
          <a:ext cx="1874362" cy="595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69">
                  <a:extLst>
                    <a:ext uri="{9D8B030D-6E8A-4147-A177-3AD203B41FA5}">
                      <a16:colId xmlns:a16="http://schemas.microsoft.com/office/drawing/2014/main" val="281062373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3396920332"/>
                    </a:ext>
                  </a:extLst>
                </a:gridCol>
                <a:gridCol w="330769">
                  <a:extLst>
                    <a:ext uri="{9D8B030D-6E8A-4147-A177-3AD203B41FA5}">
                      <a16:colId xmlns:a16="http://schemas.microsoft.com/office/drawing/2014/main" val="154172805"/>
                    </a:ext>
                  </a:extLst>
                </a:gridCol>
                <a:gridCol w="606412">
                  <a:extLst>
                    <a:ext uri="{9D8B030D-6E8A-4147-A177-3AD203B41FA5}">
                      <a16:colId xmlns:a16="http://schemas.microsoft.com/office/drawing/2014/main" val="946605769"/>
                    </a:ext>
                  </a:extLst>
                </a:gridCol>
              </a:tblGrid>
              <a:tr h="595747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90109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BD9619F-8907-4E8B-91C7-37AD8BDC88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58930" y="2265275"/>
          <a:ext cx="20828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807774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2545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300985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7639702-1EBD-435F-9469-D2FE501A51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96392" y="2265275"/>
          <a:ext cx="288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807774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2545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300985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C5588B4B-D33C-4557-88A8-7E5E08C7FA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55349" y="3183618"/>
          <a:ext cx="20828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807774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2545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300985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C0D96E-9211-447C-A319-44A5C189FB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92811" y="3183618"/>
          <a:ext cx="288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807774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2545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300985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163DA1B-9D41-40E0-829D-A0E46E79AF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55349" y="4106627"/>
          <a:ext cx="20828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807774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2545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300985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A502A1DD-DF20-4F39-B831-ED2FF015E8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92811" y="4106627"/>
          <a:ext cx="288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807774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2545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300985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032D926-6821-4A54-B6C0-550FF88C9CC5}"/>
              </a:ext>
            </a:extLst>
          </p:cNvPr>
          <p:cNvSpPr txBox="1"/>
          <p:nvPr/>
        </p:nvSpPr>
        <p:spPr>
          <a:xfrm>
            <a:off x="8130413" y="6010816"/>
            <a:ext cx="685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730038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Show your working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F0FD358-48A5-4F48-807B-7A6834EE69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21904" y="1720982"/>
          <a:ext cx="2700192" cy="1262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96">
                  <a:extLst>
                    <a:ext uri="{9D8B030D-6E8A-4147-A177-3AD203B41FA5}">
                      <a16:colId xmlns:a16="http://schemas.microsoft.com/office/drawing/2014/main" val="14465919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6192197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67148760"/>
                    </a:ext>
                  </a:extLst>
                </a:gridCol>
                <a:gridCol w="540096">
                  <a:extLst>
                    <a:ext uri="{9D8B030D-6E8A-4147-A177-3AD203B41FA5}">
                      <a16:colId xmlns:a16="http://schemas.microsoft.com/office/drawing/2014/main" val="2573302912"/>
                    </a:ext>
                  </a:extLst>
                </a:gridCol>
              </a:tblGrid>
              <a:tr h="631425">
                <a:tc rowSpan="2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8684211"/>
                  </a:ext>
                </a:extLst>
              </a:tr>
              <a:tr h="6314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7164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216D4BE-9D20-485A-B8E4-BFD581794557}"/>
              </a:ext>
            </a:extLst>
          </p:cNvPr>
          <p:cNvSpPr txBox="1"/>
          <p:nvPr/>
        </p:nvSpPr>
        <p:spPr>
          <a:xfrm>
            <a:off x="8130413" y="6010816"/>
            <a:ext cx="685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514" y="3540034"/>
            <a:ext cx="8138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Let’s use our multiplication skills. </a:t>
            </a:r>
          </a:p>
          <a:p>
            <a:endParaRPr lang="en-GB" dirty="0"/>
          </a:p>
          <a:p>
            <a:r>
              <a:rPr lang="en-GB" dirty="0" smtClean="0"/>
              <a:t>Step 1: Start by multiplying the whole number by the denominator. </a:t>
            </a:r>
          </a:p>
          <a:p>
            <a:r>
              <a:rPr lang="en-GB" dirty="0"/>
              <a:t> </a:t>
            </a:r>
            <a:r>
              <a:rPr lang="en-GB" dirty="0" smtClean="0"/>
              <a:t>             3 x 5 = 15. </a:t>
            </a:r>
          </a:p>
          <a:p>
            <a:r>
              <a:rPr lang="en-GB" dirty="0" smtClean="0"/>
              <a:t>Step 2: Add your answer to the numerator. </a:t>
            </a:r>
          </a:p>
          <a:p>
            <a:r>
              <a:rPr lang="en-GB" dirty="0"/>
              <a:t> </a:t>
            </a:r>
            <a:r>
              <a:rPr lang="en-GB" dirty="0" smtClean="0"/>
              <a:t>	     15+ 4 = 19</a:t>
            </a:r>
          </a:p>
          <a:p>
            <a:r>
              <a:rPr lang="en-GB" dirty="0" smtClean="0"/>
              <a:t>Step 3: Write this as your new numerator (the denominator doesn’t change).</a:t>
            </a:r>
          </a:p>
          <a:p>
            <a:r>
              <a:rPr lang="en-GB" dirty="0" smtClean="0"/>
              <a:t>Then tell me True or false.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933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Show your working.</a:t>
            </a: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D6EF3B-58E5-4539-8320-DA3E2D9EFC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21904" y="1720982"/>
          <a:ext cx="2700192" cy="1262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96">
                  <a:extLst>
                    <a:ext uri="{9D8B030D-6E8A-4147-A177-3AD203B41FA5}">
                      <a16:colId xmlns:a16="http://schemas.microsoft.com/office/drawing/2014/main" val="14465919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6192197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67148760"/>
                    </a:ext>
                  </a:extLst>
                </a:gridCol>
                <a:gridCol w="540096">
                  <a:extLst>
                    <a:ext uri="{9D8B030D-6E8A-4147-A177-3AD203B41FA5}">
                      <a16:colId xmlns:a16="http://schemas.microsoft.com/office/drawing/2014/main" val="2573302912"/>
                    </a:ext>
                  </a:extLst>
                </a:gridCol>
              </a:tblGrid>
              <a:tr h="631425">
                <a:tc rowSpan="2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8684211"/>
                  </a:ext>
                </a:extLst>
              </a:tr>
              <a:tr h="6314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7164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3DC88E-E085-449F-BFA8-AA9ADE8DB2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86061" y="4776986"/>
          <a:ext cx="1613812" cy="828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413">
                  <a:extLst>
                    <a:ext uri="{9D8B030D-6E8A-4147-A177-3AD203B41FA5}">
                      <a16:colId xmlns:a16="http://schemas.microsoft.com/office/drawing/2014/main" val="1446591920"/>
                    </a:ext>
                  </a:extLst>
                </a:gridCol>
                <a:gridCol w="292986">
                  <a:extLst>
                    <a:ext uri="{9D8B030D-6E8A-4147-A177-3AD203B41FA5}">
                      <a16:colId xmlns:a16="http://schemas.microsoft.com/office/drawing/2014/main" val="206192197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667148760"/>
                    </a:ext>
                  </a:extLst>
                </a:gridCol>
                <a:gridCol w="354413">
                  <a:extLst>
                    <a:ext uri="{9D8B030D-6E8A-4147-A177-3AD203B41FA5}">
                      <a16:colId xmlns:a16="http://schemas.microsoft.com/office/drawing/2014/main" val="2573302912"/>
                    </a:ext>
                  </a:extLst>
                </a:gridCol>
              </a:tblGrid>
              <a:tr h="414343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8400" marR="128400" marT="64200" marB="64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28400" marR="128400" marT="64200" marB="64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8684211"/>
                  </a:ext>
                </a:extLst>
              </a:tr>
              <a:tr h="4143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7164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EE2BCA-E3E2-45EF-8B55-C4225CD1F398}"/>
              </a:ext>
            </a:extLst>
          </p:cNvPr>
          <p:cNvSpPr txBox="1"/>
          <p:nvPr/>
        </p:nvSpPr>
        <p:spPr>
          <a:xfrm>
            <a:off x="8130413" y="6010816"/>
            <a:ext cx="685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886739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18094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Now practise this skill with these true or false questions. </a:t>
            </a:r>
          </a:p>
          <a:p>
            <a:pPr lvl="0" algn="ctr"/>
            <a:r>
              <a:rPr lang="en-GB" sz="2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Don’t forget the steps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6D4BE-9D20-485A-B8E4-BFD581794557}"/>
              </a:ext>
            </a:extLst>
          </p:cNvPr>
          <p:cNvSpPr txBox="1"/>
          <p:nvPr/>
        </p:nvSpPr>
        <p:spPr>
          <a:xfrm>
            <a:off x="8130413" y="6010816"/>
            <a:ext cx="685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949" y="1252946"/>
            <a:ext cx="71818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8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18094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Did you find the correct route???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6D4BE-9D20-485A-B8E4-BFD581794557}"/>
              </a:ext>
            </a:extLst>
          </p:cNvPr>
          <p:cNvSpPr txBox="1"/>
          <p:nvPr/>
        </p:nvSpPr>
        <p:spPr>
          <a:xfrm>
            <a:off x="8130413" y="6010816"/>
            <a:ext cx="685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999" y="1466169"/>
            <a:ext cx="63817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2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			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is an improper fraction??????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185A0-887E-4F0B-B9EC-8E11B593E6C7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889" t="17681" r="31674"/>
          <a:stretch/>
        </p:blipFill>
        <p:spPr>
          <a:xfrm>
            <a:off x="1149531" y="1254032"/>
            <a:ext cx="2351315" cy="46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9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How can we match these?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611B835-0C0B-4C1D-B39A-11666BC0B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44216"/>
              </p:ext>
            </p:extLst>
          </p:nvPr>
        </p:nvGraphicFramePr>
        <p:xfrm>
          <a:off x="6536561" y="4480587"/>
          <a:ext cx="288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09821533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902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94125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18234DF-D4E2-469F-B764-0A674CD0F69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83331" y="4480587"/>
          <a:ext cx="288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09821533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902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94125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5284AD1-48B5-47BE-B675-D4F51226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806149"/>
              </p:ext>
            </p:extLst>
          </p:nvPr>
        </p:nvGraphicFramePr>
        <p:xfrm>
          <a:off x="4726588" y="4480587"/>
          <a:ext cx="288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09821533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902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94125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F75197A-62F7-4A4E-9F91-99B049DAFEFF}"/>
              </a:ext>
            </a:extLst>
          </p:cNvPr>
          <p:cNvSpPr txBox="1"/>
          <p:nvPr/>
        </p:nvSpPr>
        <p:spPr>
          <a:xfrm>
            <a:off x="2538362" y="3371014"/>
            <a:ext cx="35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4B19AA-DD9D-4CC8-99CC-D109E3086570}"/>
              </a:ext>
            </a:extLst>
          </p:cNvPr>
          <p:cNvSpPr txBox="1"/>
          <p:nvPr/>
        </p:nvSpPr>
        <p:spPr>
          <a:xfrm>
            <a:off x="4841537" y="3363095"/>
            <a:ext cx="35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081324-9C1B-4100-9E09-285FEA638056}"/>
              </a:ext>
            </a:extLst>
          </p:cNvPr>
          <p:cNvSpPr txBox="1"/>
          <p:nvPr/>
        </p:nvSpPr>
        <p:spPr>
          <a:xfrm>
            <a:off x="6683751" y="3375992"/>
            <a:ext cx="35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616F9F-4C1A-4AB4-8CCB-AB8E8E13E9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81" b="25374" l="32212" r="41879">
                        <a14:foregroundMark x1="39879" y1="17859" x2="39879" y2="17859"/>
                        <a14:foregroundMark x1="36909" y1="25374" x2="36909" y2="25374"/>
                        <a14:foregroundMark x1="39636" y1="17091" x2="38364" y2="16323"/>
                        <a14:foregroundMark x1="41333" y1="18909" x2="35788" y2="14586"/>
                        <a14:foregroundMark x1="32273" y1="20000" x2="32273" y2="18828"/>
                        <a14:foregroundMark x1="32212" y1="18263" x2="32394" y2="19273"/>
                        <a14:foregroundMark x1="38758" y1="19030" x2="38242" y2="16162"/>
                        <a14:foregroundMark x1="39818" y1="17657" x2="39061" y2="16687"/>
                        <a14:foregroundMark x1="41455" y1="18828" x2="35424" y2="13818"/>
                        <a14:foregroundMark x1="35424" y1="13818" x2="35212" y2="1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61" t="10433" r="56854" b="72988"/>
          <a:stretch/>
        </p:blipFill>
        <p:spPr>
          <a:xfrm>
            <a:off x="1482006" y="2516682"/>
            <a:ext cx="821933" cy="852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A71EC-13D1-4A22-BB33-BD225C23C8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81" b="25374" l="32212" r="41879">
                        <a14:foregroundMark x1="39879" y1="17859" x2="39879" y2="17859"/>
                        <a14:foregroundMark x1="36909" y1="25374" x2="36909" y2="25374"/>
                        <a14:foregroundMark x1="39636" y1="17091" x2="38364" y2="16323"/>
                        <a14:foregroundMark x1="41333" y1="18909" x2="35788" y2="14586"/>
                        <a14:foregroundMark x1="32273" y1="20000" x2="32273" y2="18828"/>
                        <a14:foregroundMark x1="32212" y1="18263" x2="32394" y2="19273"/>
                        <a14:foregroundMark x1="38758" y1="19030" x2="38242" y2="16162"/>
                        <a14:foregroundMark x1="39818" y1="17657" x2="39061" y2="16687"/>
                        <a14:foregroundMark x1="41455" y1="18828" x2="35424" y2="13818"/>
                        <a14:foregroundMark x1="35424" y1="13818" x2="35212" y2="1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61" t="10433" r="56854" b="72988"/>
          <a:stretch/>
        </p:blipFill>
        <p:spPr>
          <a:xfrm>
            <a:off x="2303939" y="2516682"/>
            <a:ext cx="821933" cy="852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8B6223-F96C-4DC2-83A1-BBE2CD98DA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81" b="25374" l="32212" r="41879">
                        <a14:foregroundMark x1="39879" y1="17859" x2="39879" y2="17859"/>
                        <a14:foregroundMark x1="36909" y1="25374" x2="36909" y2="25374"/>
                        <a14:foregroundMark x1="39636" y1="17091" x2="38364" y2="16323"/>
                        <a14:foregroundMark x1="41333" y1="18909" x2="35788" y2="14586"/>
                        <a14:foregroundMark x1="32273" y1="20000" x2="32273" y2="18828"/>
                        <a14:foregroundMark x1="32212" y1="18263" x2="32394" y2="19273"/>
                        <a14:foregroundMark x1="38758" y1="19030" x2="38242" y2="16162"/>
                        <a14:foregroundMark x1="39818" y1="17657" x2="39061" y2="16687"/>
                        <a14:foregroundMark x1="41455" y1="18828" x2="35424" y2="13818"/>
                        <a14:foregroundMark x1="35424" y1="13818" x2="35212" y2="1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61" t="10433" r="56854" b="72988"/>
          <a:stretch/>
        </p:blipFill>
        <p:spPr>
          <a:xfrm>
            <a:off x="3125872" y="2516682"/>
            <a:ext cx="821933" cy="852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8DDCC1-FD35-4B40-9B17-5DB9D5E10D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8" b="40024" l="21190" r="27623">
                        <a14:foregroundMark x1="24253" y1="40024" x2="24253" y2="39943"/>
                        <a14:foregroundMark x1="22670" y1="32754" x2="23487" y2="32189"/>
                        <a14:foregroundMark x1="23487" y1="32714" x2="22798" y2="32835"/>
                        <a14:foregroundMark x1="24457" y1="34612" x2="22236" y2="32956"/>
                        <a14:foregroundMark x1="23870" y1="33683" x2="22441" y2="33118"/>
                        <a14:foregroundMark x1="24330" y1="33360" x2="22415" y2="32916"/>
                        <a14:foregroundMark x1="23819" y1="31462" x2="23819" y2="31462"/>
                        <a14:foregroundMark x1="23819" y1="31381" x2="23819" y2="31381"/>
                        <a14:foregroundMark x1="23819" y1="31381" x2="23819" y2="31381"/>
                        <a14:foregroundMark x1="22083" y1="33441" x2="23538" y2="31583"/>
                        <a14:foregroundMark x1="24126" y1="32633" x2="21905" y2="33360"/>
                        <a14:foregroundMark x1="24151" y1="30856" x2="23819" y2="30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02" t="28785" r="71557" b="58904"/>
          <a:stretch/>
        </p:blipFill>
        <p:spPr>
          <a:xfrm>
            <a:off x="4442014" y="2295545"/>
            <a:ext cx="551486" cy="53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E589D7-0963-4501-87C8-2777247E55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8" b="40024" l="21190" r="27623">
                        <a14:foregroundMark x1="24253" y1="40024" x2="24253" y2="39943"/>
                        <a14:foregroundMark x1="22670" y1="32754" x2="23487" y2="32189"/>
                        <a14:foregroundMark x1="23487" y1="32714" x2="22798" y2="32835"/>
                        <a14:foregroundMark x1="24457" y1="34612" x2="22236" y2="32956"/>
                        <a14:foregroundMark x1="23870" y1="33683" x2="22441" y2="33118"/>
                        <a14:foregroundMark x1="24330" y1="33360" x2="22415" y2="32916"/>
                        <a14:foregroundMark x1="23819" y1="31462" x2="23819" y2="31462"/>
                        <a14:foregroundMark x1="23819" y1="31381" x2="23819" y2="31381"/>
                        <a14:foregroundMark x1="23819" y1="31381" x2="23819" y2="31381"/>
                        <a14:foregroundMark x1="22083" y1="33441" x2="23538" y2="31583"/>
                        <a14:foregroundMark x1="24126" y1="32633" x2="21905" y2="33360"/>
                        <a14:foregroundMark x1="24151" y1="30856" x2="23819" y2="30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02" t="28785" r="71557" b="58904"/>
          <a:stretch/>
        </p:blipFill>
        <p:spPr>
          <a:xfrm>
            <a:off x="5042660" y="2295545"/>
            <a:ext cx="551486" cy="5336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8A44BA4-0984-4F4E-B0B9-BF08A50D07A9}"/>
              </a:ext>
            </a:extLst>
          </p:cNvPr>
          <p:cNvGrpSpPr/>
          <p:nvPr/>
        </p:nvGrpSpPr>
        <p:grpSpPr>
          <a:xfrm>
            <a:off x="4442014" y="2835742"/>
            <a:ext cx="1152132" cy="533696"/>
            <a:chOff x="4442014" y="2835742"/>
            <a:chExt cx="1152132" cy="5336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0734E4-2A6B-4AE1-AAA4-9CEFBCA84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008" b="40024" l="21190" r="27623">
                          <a14:foregroundMark x1="24253" y1="40024" x2="24253" y2="39943"/>
                          <a14:foregroundMark x1="22670" y1="32754" x2="23487" y2="32189"/>
                          <a14:foregroundMark x1="23487" y1="32714" x2="22798" y2="32835"/>
                          <a14:foregroundMark x1="24457" y1="34612" x2="22236" y2="32956"/>
                          <a14:foregroundMark x1="23870" y1="33683" x2="22441" y2="33118"/>
                          <a14:foregroundMark x1="24330" y1="33360" x2="22415" y2="32916"/>
                          <a14:foregroundMark x1="23819" y1="31462" x2="23819" y2="31462"/>
                          <a14:foregroundMark x1="23819" y1="31381" x2="23819" y2="31381"/>
                          <a14:foregroundMark x1="23819" y1="31381" x2="23819" y2="31381"/>
                          <a14:foregroundMark x1="22083" y1="33441" x2="23538" y2="31583"/>
                          <a14:foregroundMark x1="24126" y1="32633" x2="21905" y2="33360"/>
                          <a14:foregroundMark x1="24151" y1="30856" x2="23819" y2="30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2" t="28785" r="71557" b="58904"/>
            <a:stretch/>
          </p:blipFill>
          <p:spPr>
            <a:xfrm>
              <a:off x="4442014" y="2835742"/>
              <a:ext cx="551486" cy="5336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ADB2847-A501-45DA-AF00-F2D43616F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008" b="40024" l="21190" r="27623">
                          <a14:foregroundMark x1="24253" y1="40024" x2="24253" y2="39943"/>
                          <a14:foregroundMark x1="22670" y1="32754" x2="23487" y2="32189"/>
                          <a14:foregroundMark x1="23487" y1="32714" x2="22798" y2="32835"/>
                          <a14:foregroundMark x1="24457" y1="34612" x2="22236" y2="32956"/>
                          <a14:foregroundMark x1="23870" y1="33683" x2="22441" y2="33118"/>
                          <a14:foregroundMark x1="24330" y1="33360" x2="22415" y2="32916"/>
                          <a14:foregroundMark x1="23819" y1="31462" x2="23819" y2="31462"/>
                          <a14:foregroundMark x1="23819" y1="31381" x2="23819" y2="31381"/>
                          <a14:foregroundMark x1="23819" y1="31381" x2="23819" y2="31381"/>
                          <a14:foregroundMark x1="22083" y1="33441" x2="23538" y2="31583"/>
                          <a14:foregroundMark x1="24126" y1="32633" x2="21905" y2="33360"/>
                          <a14:foregroundMark x1="24151" y1="30856" x2="23819" y2="30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2" t="28785" r="71557" b="58904"/>
            <a:stretch/>
          </p:blipFill>
          <p:spPr>
            <a:xfrm>
              <a:off x="5042660" y="2835742"/>
              <a:ext cx="551486" cy="53369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4BE5982-9528-4F8D-93C0-062660FF56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821" b="53716" l="81108" r="87210">
                        <a14:foregroundMark x1="81108" y1="48465" x2="81108" y2="48465"/>
                        <a14:foregroundMark x1="81848" y1="45315" x2="86137" y2="51131"/>
                        <a14:foregroundMark x1="86418" y1="51858" x2="82461" y2="45153"/>
                        <a14:foregroundMark x1="82461" y1="45679" x2="86188" y2="50525"/>
                        <a14:foregroundMark x1="85882" y1="48788" x2="84784" y2="46567"/>
                        <a14:foregroundMark x1="87210" y1="49394" x2="84989" y2="46486"/>
                        <a14:foregroundMark x1="82180" y1="45315" x2="84503" y2="46567"/>
                        <a14:foregroundMark x1="86827" y1="48546" x2="83252" y2="45153"/>
                        <a14:foregroundMark x1="87133" y1="48506" x2="82589" y2="44830"/>
                        <a14:foregroundMark x1="86852" y1="48021" x2="84733" y2="44548"/>
                        <a14:foregroundMark x1="86188" y1="45880" x2="83967" y2="44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91" t="42649" r="12195" b="45039"/>
          <a:stretch/>
        </p:blipFill>
        <p:spPr>
          <a:xfrm>
            <a:off x="6889877" y="1944736"/>
            <a:ext cx="772117" cy="8216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0ED14D-05FC-4EFE-B514-576D93DEB6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821" b="53716" l="81108" r="87210">
                        <a14:foregroundMark x1="81108" y1="48465" x2="81108" y2="48465"/>
                        <a14:foregroundMark x1="81848" y1="45315" x2="86137" y2="51131"/>
                        <a14:foregroundMark x1="86418" y1="51858" x2="82461" y2="45153"/>
                        <a14:foregroundMark x1="82461" y1="45679" x2="86188" y2="50525"/>
                        <a14:foregroundMark x1="85882" y1="48788" x2="84784" y2="46567"/>
                        <a14:foregroundMark x1="87210" y1="49394" x2="84989" y2="46486"/>
                        <a14:foregroundMark x1="82180" y1="45315" x2="84503" y2="46567"/>
                        <a14:foregroundMark x1="86827" y1="48546" x2="83252" y2="45153"/>
                        <a14:foregroundMark x1="87133" y1="48506" x2="82589" y2="44830"/>
                        <a14:foregroundMark x1="86852" y1="48021" x2="84733" y2="44548"/>
                        <a14:foregroundMark x1="86188" y1="45880" x2="83967" y2="44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91" t="42649" r="12195" b="45039"/>
          <a:stretch/>
        </p:blipFill>
        <p:spPr>
          <a:xfrm>
            <a:off x="6031355" y="1951079"/>
            <a:ext cx="772117" cy="8216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E177D6-97DE-41B5-A6A1-614F72C8B7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821" b="53716" l="81108" r="87210">
                        <a14:foregroundMark x1="81108" y1="48465" x2="81108" y2="48465"/>
                        <a14:foregroundMark x1="81848" y1="45315" x2="86137" y2="51131"/>
                        <a14:foregroundMark x1="86418" y1="51858" x2="82461" y2="45153"/>
                        <a14:foregroundMark x1="82461" y1="45679" x2="86188" y2="50525"/>
                        <a14:foregroundMark x1="85882" y1="48788" x2="84784" y2="46567"/>
                        <a14:foregroundMark x1="87210" y1="49394" x2="84989" y2="46486"/>
                        <a14:foregroundMark x1="82180" y1="45315" x2="84503" y2="46567"/>
                        <a14:foregroundMark x1="86827" y1="48546" x2="83252" y2="45153"/>
                        <a14:foregroundMark x1="87133" y1="48506" x2="82589" y2="44830"/>
                        <a14:foregroundMark x1="86852" y1="48021" x2="84733" y2="44548"/>
                        <a14:foregroundMark x1="86188" y1="45880" x2="83967" y2="44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91" t="42649" r="12195" b="45039"/>
          <a:stretch/>
        </p:blipFill>
        <p:spPr>
          <a:xfrm>
            <a:off x="6474236" y="2547811"/>
            <a:ext cx="772117" cy="8216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437BD-D139-45B4-ADCC-E078216BFF2D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4766" y="5421086"/>
            <a:ext cx="582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use the steps that we learnt in lesson 1. 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368" y="751658"/>
            <a:ext cx="5519169" cy="13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9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picture to the improper fraction.</a:t>
            </a:r>
          </a:p>
          <a:p>
            <a:pPr lvl="0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611B835-0C0B-4C1D-B39A-11666BC0B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25080"/>
              </p:ext>
            </p:extLst>
          </p:nvPr>
        </p:nvGraphicFramePr>
        <p:xfrm>
          <a:off x="6536561" y="4480587"/>
          <a:ext cx="288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09821533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902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94125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18234DF-D4E2-469F-B764-0A674CD0F69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83331" y="4480587"/>
          <a:ext cx="288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09821533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902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94125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5284AD1-48B5-47BE-B675-D4F51226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60583"/>
              </p:ext>
            </p:extLst>
          </p:nvPr>
        </p:nvGraphicFramePr>
        <p:xfrm>
          <a:off x="4726588" y="4480587"/>
          <a:ext cx="288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09821533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902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941250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25E0D7-9F38-48AC-9EE3-74F1DA029832}"/>
              </a:ext>
            </a:extLst>
          </p:cNvPr>
          <p:cNvCxnSpPr>
            <a:cxnSpLocks/>
            <a:stCxn id="39" idx="2"/>
            <a:endCxn id="22" idx="0"/>
          </p:cNvCxnSpPr>
          <p:nvPr/>
        </p:nvCxnSpPr>
        <p:spPr>
          <a:xfrm>
            <a:off x="2714905" y="3740346"/>
            <a:ext cx="3965656" cy="7402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DB984D4-C3FC-4066-9740-BE8C798520C2}"/>
              </a:ext>
            </a:extLst>
          </p:cNvPr>
          <p:cNvCxnSpPr>
            <a:cxnSpLocks/>
            <a:stCxn id="40" idx="2"/>
            <a:endCxn id="23" idx="0"/>
          </p:cNvCxnSpPr>
          <p:nvPr/>
        </p:nvCxnSpPr>
        <p:spPr>
          <a:xfrm flipH="1">
            <a:off x="2527331" y="3732427"/>
            <a:ext cx="2490749" cy="748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8081B8-ADEE-4EDA-8CD7-F44306C19111}"/>
              </a:ext>
            </a:extLst>
          </p:cNvPr>
          <p:cNvCxnSpPr>
            <a:cxnSpLocks/>
            <a:stCxn id="41" idx="2"/>
            <a:endCxn id="24" idx="0"/>
          </p:cNvCxnSpPr>
          <p:nvPr/>
        </p:nvCxnSpPr>
        <p:spPr>
          <a:xfrm flipH="1">
            <a:off x="4870588" y="3745324"/>
            <a:ext cx="1989706" cy="7352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5120021-883C-41AE-8216-C332A4B6EDBD}"/>
              </a:ext>
            </a:extLst>
          </p:cNvPr>
          <p:cNvGrpSpPr/>
          <p:nvPr/>
        </p:nvGrpSpPr>
        <p:grpSpPr>
          <a:xfrm>
            <a:off x="1482006" y="1944736"/>
            <a:ext cx="6179988" cy="1424702"/>
            <a:chOff x="1259151" y="1944736"/>
            <a:chExt cx="6179988" cy="142470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86388A-F04B-48CC-885A-3F90D3B41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081" b="25374" l="32212" r="41879">
                          <a14:foregroundMark x1="39879" y1="17859" x2="39879" y2="17859"/>
                          <a14:foregroundMark x1="36909" y1="25374" x2="36909" y2="25374"/>
                          <a14:foregroundMark x1="39636" y1="17091" x2="38364" y2="16323"/>
                          <a14:foregroundMark x1="41333" y1="18909" x2="35788" y2="14586"/>
                          <a14:foregroundMark x1="32273" y1="20000" x2="32273" y2="18828"/>
                          <a14:foregroundMark x1="32212" y1="18263" x2="32394" y2="19273"/>
                          <a14:foregroundMark x1="38758" y1="19030" x2="38242" y2="16162"/>
                          <a14:foregroundMark x1="39818" y1="17657" x2="39061" y2="16687"/>
                          <a14:foregroundMark x1="41455" y1="18828" x2="35424" y2="13818"/>
                          <a14:foregroundMark x1="35424" y1="13818" x2="35212" y2="140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10433" r="56854" b="72988"/>
            <a:stretch/>
          </p:blipFill>
          <p:spPr>
            <a:xfrm>
              <a:off x="1259151" y="2516682"/>
              <a:ext cx="821933" cy="85275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80AF814-BB5D-4E64-BB2A-D02726337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081" b="25374" l="32212" r="41879">
                          <a14:foregroundMark x1="39879" y1="17859" x2="39879" y2="17859"/>
                          <a14:foregroundMark x1="36909" y1="25374" x2="36909" y2="25374"/>
                          <a14:foregroundMark x1="39636" y1="17091" x2="38364" y2="16323"/>
                          <a14:foregroundMark x1="41333" y1="18909" x2="35788" y2="14586"/>
                          <a14:foregroundMark x1="32273" y1="20000" x2="32273" y2="18828"/>
                          <a14:foregroundMark x1="32212" y1="18263" x2="32394" y2="19273"/>
                          <a14:foregroundMark x1="38758" y1="19030" x2="38242" y2="16162"/>
                          <a14:foregroundMark x1="39818" y1="17657" x2="39061" y2="16687"/>
                          <a14:foregroundMark x1="41455" y1="18828" x2="35424" y2="13818"/>
                          <a14:foregroundMark x1="35424" y1="13818" x2="35212" y2="140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10433" r="56854" b="72988"/>
            <a:stretch/>
          </p:blipFill>
          <p:spPr>
            <a:xfrm>
              <a:off x="2081084" y="2516682"/>
              <a:ext cx="821933" cy="85275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A44387F-6866-4E7C-85E3-FE7527697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081" b="25374" l="32212" r="41879">
                          <a14:foregroundMark x1="39879" y1="17859" x2="39879" y2="17859"/>
                          <a14:foregroundMark x1="36909" y1="25374" x2="36909" y2="25374"/>
                          <a14:foregroundMark x1="39636" y1="17091" x2="38364" y2="16323"/>
                          <a14:foregroundMark x1="41333" y1="18909" x2="35788" y2="14586"/>
                          <a14:foregroundMark x1="32273" y1="20000" x2="32273" y2="18828"/>
                          <a14:foregroundMark x1="32212" y1="18263" x2="32394" y2="19273"/>
                          <a14:foregroundMark x1="38758" y1="19030" x2="38242" y2="16162"/>
                          <a14:foregroundMark x1="39818" y1="17657" x2="39061" y2="16687"/>
                          <a14:foregroundMark x1="41455" y1="18828" x2="35424" y2="13818"/>
                          <a14:foregroundMark x1="35424" y1="13818" x2="35212" y2="140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10433" r="56854" b="72988"/>
            <a:stretch/>
          </p:blipFill>
          <p:spPr>
            <a:xfrm>
              <a:off x="2903017" y="2516682"/>
              <a:ext cx="821933" cy="85275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EDD2B7C-7352-4FCE-A12D-A442E2C793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008" b="40024" l="21190" r="27623">
                          <a14:foregroundMark x1="24253" y1="40024" x2="24253" y2="39943"/>
                          <a14:foregroundMark x1="22670" y1="32754" x2="23487" y2="32189"/>
                          <a14:foregroundMark x1="23487" y1="32714" x2="22798" y2="32835"/>
                          <a14:foregroundMark x1="24457" y1="34612" x2="22236" y2="32956"/>
                          <a14:foregroundMark x1="23870" y1="33683" x2="22441" y2="33118"/>
                          <a14:foregroundMark x1="24330" y1="33360" x2="22415" y2="32916"/>
                          <a14:foregroundMark x1="23819" y1="31462" x2="23819" y2="31462"/>
                          <a14:foregroundMark x1="23819" y1="31381" x2="23819" y2="31381"/>
                          <a14:foregroundMark x1="23819" y1="31381" x2="23819" y2="31381"/>
                          <a14:foregroundMark x1="22083" y1="33441" x2="23538" y2="31583"/>
                          <a14:foregroundMark x1="24126" y1="32633" x2="21905" y2="33360"/>
                          <a14:foregroundMark x1="24151" y1="30856" x2="23819" y2="30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2" t="28785" r="71557" b="58904"/>
            <a:stretch/>
          </p:blipFill>
          <p:spPr>
            <a:xfrm>
              <a:off x="4219159" y="2295545"/>
              <a:ext cx="551486" cy="53369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3766446-AF86-4058-977C-1314FAF74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008" b="40024" l="21190" r="27623">
                          <a14:foregroundMark x1="24253" y1="40024" x2="24253" y2="39943"/>
                          <a14:foregroundMark x1="22670" y1="32754" x2="23487" y2="32189"/>
                          <a14:foregroundMark x1="23487" y1="32714" x2="22798" y2="32835"/>
                          <a14:foregroundMark x1="24457" y1="34612" x2="22236" y2="32956"/>
                          <a14:foregroundMark x1="23870" y1="33683" x2="22441" y2="33118"/>
                          <a14:foregroundMark x1="24330" y1="33360" x2="22415" y2="32916"/>
                          <a14:foregroundMark x1="23819" y1="31462" x2="23819" y2="31462"/>
                          <a14:foregroundMark x1="23819" y1="31381" x2="23819" y2="31381"/>
                          <a14:foregroundMark x1="23819" y1="31381" x2="23819" y2="31381"/>
                          <a14:foregroundMark x1="22083" y1="33441" x2="23538" y2="31583"/>
                          <a14:foregroundMark x1="24126" y1="32633" x2="21905" y2="33360"/>
                          <a14:foregroundMark x1="24151" y1="30856" x2="23819" y2="30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2" t="28785" r="71557" b="58904"/>
            <a:stretch/>
          </p:blipFill>
          <p:spPr>
            <a:xfrm>
              <a:off x="4819805" y="2295545"/>
              <a:ext cx="551486" cy="53369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AE1B83-C005-407A-8DEC-B665F74A4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008" b="40024" l="21190" r="27623">
                          <a14:foregroundMark x1="24253" y1="40024" x2="24253" y2="39943"/>
                          <a14:foregroundMark x1="22670" y1="32754" x2="23487" y2="32189"/>
                          <a14:foregroundMark x1="23487" y1="32714" x2="22798" y2="32835"/>
                          <a14:foregroundMark x1="24457" y1="34612" x2="22236" y2="32956"/>
                          <a14:foregroundMark x1="23870" y1="33683" x2="22441" y2="33118"/>
                          <a14:foregroundMark x1="24330" y1="33360" x2="22415" y2="32916"/>
                          <a14:foregroundMark x1="23819" y1="31462" x2="23819" y2="31462"/>
                          <a14:foregroundMark x1="23819" y1="31381" x2="23819" y2="31381"/>
                          <a14:foregroundMark x1="23819" y1="31381" x2="23819" y2="31381"/>
                          <a14:foregroundMark x1="22083" y1="33441" x2="23538" y2="31583"/>
                          <a14:foregroundMark x1="24126" y1="32633" x2="21905" y2="33360"/>
                          <a14:foregroundMark x1="24151" y1="30856" x2="23819" y2="30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2" t="28785" r="71557" b="58904"/>
            <a:stretch/>
          </p:blipFill>
          <p:spPr>
            <a:xfrm>
              <a:off x="4219159" y="2835742"/>
              <a:ext cx="551486" cy="53369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AE9D91B-7717-49B8-90EA-14BED149B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008" b="40024" l="21190" r="27623">
                          <a14:foregroundMark x1="24253" y1="40024" x2="24253" y2="39943"/>
                          <a14:foregroundMark x1="22670" y1="32754" x2="23487" y2="32189"/>
                          <a14:foregroundMark x1="23487" y1="32714" x2="22798" y2="32835"/>
                          <a14:foregroundMark x1="24457" y1="34612" x2="22236" y2="32956"/>
                          <a14:foregroundMark x1="23870" y1="33683" x2="22441" y2="33118"/>
                          <a14:foregroundMark x1="24330" y1="33360" x2="22415" y2="32916"/>
                          <a14:foregroundMark x1="23819" y1="31462" x2="23819" y2="31462"/>
                          <a14:foregroundMark x1="23819" y1="31381" x2="23819" y2="31381"/>
                          <a14:foregroundMark x1="23819" y1="31381" x2="23819" y2="31381"/>
                          <a14:foregroundMark x1="22083" y1="33441" x2="23538" y2="31583"/>
                          <a14:foregroundMark x1="24126" y1="32633" x2="21905" y2="33360"/>
                          <a14:foregroundMark x1="24151" y1="30856" x2="23819" y2="30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2" t="28785" r="71557" b="58904"/>
            <a:stretch/>
          </p:blipFill>
          <p:spPr>
            <a:xfrm>
              <a:off x="4819805" y="2835742"/>
              <a:ext cx="551486" cy="53369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695BFD7-FA18-4EF1-A28C-0B09D9AEC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3821" b="53716" l="81108" r="87210">
                          <a14:foregroundMark x1="81108" y1="48465" x2="81108" y2="48465"/>
                          <a14:foregroundMark x1="81848" y1="45315" x2="86137" y2="51131"/>
                          <a14:foregroundMark x1="86418" y1="51858" x2="82461" y2="45153"/>
                          <a14:foregroundMark x1="82461" y1="45679" x2="86188" y2="50525"/>
                          <a14:foregroundMark x1="85882" y1="48788" x2="84784" y2="46567"/>
                          <a14:foregroundMark x1="87210" y1="49394" x2="84989" y2="46486"/>
                          <a14:foregroundMark x1="82180" y1="45315" x2="84503" y2="46567"/>
                          <a14:foregroundMark x1="86827" y1="48546" x2="83252" y2="45153"/>
                          <a14:foregroundMark x1="87133" y1="48506" x2="82589" y2="44830"/>
                          <a14:foregroundMark x1="86852" y1="48021" x2="84733" y2="44548"/>
                          <a14:foregroundMark x1="86188" y1="45880" x2="83967" y2="441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1" t="42649" r="12195" b="45039"/>
            <a:stretch/>
          </p:blipFill>
          <p:spPr>
            <a:xfrm>
              <a:off x="6667022" y="1944736"/>
              <a:ext cx="772117" cy="82162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7D1FC37-29BE-466E-88D8-04B2937F9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3821" b="53716" l="81108" r="87210">
                          <a14:foregroundMark x1="81108" y1="48465" x2="81108" y2="48465"/>
                          <a14:foregroundMark x1="81848" y1="45315" x2="86137" y2="51131"/>
                          <a14:foregroundMark x1="86418" y1="51858" x2="82461" y2="45153"/>
                          <a14:foregroundMark x1="82461" y1="45679" x2="86188" y2="50525"/>
                          <a14:foregroundMark x1="85882" y1="48788" x2="84784" y2="46567"/>
                          <a14:foregroundMark x1="87210" y1="49394" x2="84989" y2="46486"/>
                          <a14:foregroundMark x1="82180" y1="45315" x2="84503" y2="46567"/>
                          <a14:foregroundMark x1="86827" y1="48546" x2="83252" y2="45153"/>
                          <a14:foregroundMark x1="87133" y1="48506" x2="82589" y2="44830"/>
                          <a14:foregroundMark x1="86852" y1="48021" x2="84733" y2="44548"/>
                          <a14:foregroundMark x1="86188" y1="45880" x2="83967" y2="441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1" t="42649" r="12195" b="45039"/>
            <a:stretch/>
          </p:blipFill>
          <p:spPr>
            <a:xfrm>
              <a:off x="5808500" y="1951079"/>
              <a:ext cx="772117" cy="82162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E26A869-236E-41A0-9B08-3FFA1D7846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3821" b="53716" l="81108" r="87210">
                          <a14:foregroundMark x1="81108" y1="48465" x2="81108" y2="48465"/>
                          <a14:foregroundMark x1="81848" y1="45315" x2="86137" y2="51131"/>
                          <a14:foregroundMark x1="86418" y1="51858" x2="82461" y2="45153"/>
                          <a14:foregroundMark x1="82461" y1="45679" x2="86188" y2="50525"/>
                          <a14:foregroundMark x1="85882" y1="48788" x2="84784" y2="46567"/>
                          <a14:foregroundMark x1="87210" y1="49394" x2="84989" y2="46486"/>
                          <a14:foregroundMark x1="82180" y1="45315" x2="84503" y2="46567"/>
                          <a14:foregroundMark x1="86827" y1="48546" x2="83252" y2="45153"/>
                          <a14:foregroundMark x1="87133" y1="48506" x2="82589" y2="44830"/>
                          <a14:foregroundMark x1="86852" y1="48021" x2="84733" y2="44548"/>
                          <a14:foregroundMark x1="86188" y1="45880" x2="83967" y2="441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1" t="42649" r="12195" b="45039"/>
            <a:stretch/>
          </p:blipFill>
          <p:spPr>
            <a:xfrm>
              <a:off x="6251381" y="2547811"/>
              <a:ext cx="772117" cy="821627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39D74BB-5EC7-480A-8C02-2A31FA937044}"/>
              </a:ext>
            </a:extLst>
          </p:cNvPr>
          <p:cNvSpPr txBox="1"/>
          <p:nvPr/>
        </p:nvSpPr>
        <p:spPr>
          <a:xfrm>
            <a:off x="2538362" y="3371014"/>
            <a:ext cx="35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B4B579-8539-4EA1-B445-EEDD5F31F6EC}"/>
              </a:ext>
            </a:extLst>
          </p:cNvPr>
          <p:cNvSpPr txBox="1"/>
          <p:nvPr/>
        </p:nvSpPr>
        <p:spPr>
          <a:xfrm>
            <a:off x="4841537" y="3363095"/>
            <a:ext cx="35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91F64F-8BEF-4084-84B8-F6087B2B345D}"/>
              </a:ext>
            </a:extLst>
          </p:cNvPr>
          <p:cNvSpPr txBox="1"/>
          <p:nvPr/>
        </p:nvSpPr>
        <p:spPr>
          <a:xfrm>
            <a:off x="6683751" y="3375992"/>
            <a:ext cx="35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CCC9FA-62B1-4129-96EA-6B00D282D3FD}"/>
              </a:ext>
            </a:extLst>
          </p:cNvPr>
          <p:cNvSpPr txBox="1"/>
          <p:nvPr/>
        </p:nvSpPr>
        <p:spPr>
          <a:xfrm>
            <a:off x="8108950" y="5987862"/>
            <a:ext cx="6962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76219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image to the correct shaded fraction.  </a:t>
            </a: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177E91B-FC4E-435D-AD0B-898564DC4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33244"/>
              </p:ext>
            </p:extLst>
          </p:nvPr>
        </p:nvGraphicFramePr>
        <p:xfrm>
          <a:off x="2025746" y="2835478"/>
          <a:ext cx="2104620" cy="59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1293559726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81827695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1173448040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081439272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592146804"/>
                    </a:ext>
                  </a:extLst>
                </a:gridCol>
              </a:tblGrid>
              <a:tr h="593522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386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BD1255E-448A-409B-AFE4-B0212B22C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05384"/>
              </p:ext>
            </p:extLst>
          </p:nvPr>
        </p:nvGraphicFramePr>
        <p:xfrm>
          <a:off x="2025746" y="3547099"/>
          <a:ext cx="2104620" cy="59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1293559726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81827695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1173448040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081439272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592146804"/>
                    </a:ext>
                  </a:extLst>
                </a:gridCol>
              </a:tblGrid>
              <a:tr h="593522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3868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00A1FF0-07C5-4F81-BE08-F565638AF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560320"/>
              </p:ext>
            </p:extLst>
          </p:nvPr>
        </p:nvGraphicFramePr>
        <p:xfrm>
          <a:off x="6139530" y="1021561"/>
          <a:ext cx="720000" cy="492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001240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701538">
                <a:tc rowSpan="2"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701538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701538">
                <a:tc rowSpan="2">
                  <a:txBody>
                    <a:bodyPr/>
                    <a:lstStyle/>
                    <a:p>
                      <a:pPr algn="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701538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701538"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701538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DFD2AC3-3F54-41F6-A689-9ECEF6C76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13502"/>
              </p:ext>
            </p:extLst>
          </p:nvPr>
        </p:nvGraphicFramePr>
        <p:xfrm>
          <a:off x="2025749" y="4648708"/>
          <a:ext cx="2104615" cy="56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615">
                  <a:extLst>
                    <a:ext uri="{9D8B030D-6E8A-4147-A177-3AD203B41FA5}">
                      <a16:colId xmlns:a16="http://schemas.microsoft.com/office/drawing/2014/main" val="1293559726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38681"/>
                  </a:ext>
                </a:extLst>
              </a:tr>
              <a:tr h="28061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5803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C458293-A034-4A5B-A836-1BE31F9C4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41102"/>
              </p:ext>
            </p:extLst>
          </p:nvPr>
        </p:nvGraphicFramePr>
        <p:xfrm>
          <a:off x="2025749" y="5430863"/>
          <a:ext cx="2104615" cy="56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615">
                  <a:extLst>
                    <a:ext uri="{9D8B030D-6E8A-4147-A177-3AD203B41FA5}">
                      <a16:colId xmlns:a16="http://schemas.microsoft.com/office/drawing/2014/main" val="1293559726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38681"/>
                  </a:ext>
                </a:extLst>
              </a:tr>
              <a:tr h="28061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58031"/>
                  </a:ext>
                </a:extLst>
              </a:tr>
            </a:tbl>
          </a:graphicData>
        </a:graphic>
      </p:graphicFrame>
      <p:sp>
        <p:nvSpPr>
          <p:cNvPr id="38" name="Partial Circle 37">
            <a:extLst>
              <a:ext uri="{FF2B5EF4-FFF2-40B4-BE49-F238E27FC236}">
                <a16:creationId xmlns:a16="http://schemas.microsoft.com/office/drawing/2014/main" id="{B5E5AC27-DCC3-489B-9350-80C3F7F5FBF9}"/>
              </a:ext>
            </a:extLst>
          </p:cNvPr>
          <p:cNvSpPr/>
          <p:nvPr/>
        </p:nvSpPr>
        <p:spPr>
          <a:xfrm rot="5400000">
            <a:off x="1999108" y="1432483"/>
            <a:ext cx="1044000" cy="104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78E87E36-6D34-4CC1-85C4-84F14E94A075}"/>
              </a:ext>
            </a:extLst>
          </p:cNvPr>
          <p:cNvCxnSpPr>
            <a:cxnSpLocks/>
            <a:stCxn id="38" idx="2"/>
            <a:endCxn id="38" idx="6"/>
          </p:cNvCxnSpPr>
          <p:nvPr/>
        </p:nvCxnSpPr>
        <p:spPr>
          <a:xfrm>
            <a:off x="2521108" y="1432483"/>
            <a:ext cx="0" cy="10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22366DD6-EEFD-4B19-91B0-1E84A2C2388E}"/>
              </a:ext>
            </a:extLst>
          </p:cNvPr>
          <p:cNvCxnSpPr>
            <a:cxnSpLocks/>
            <a:stCxn id="38" idx="4"/>
            <a:endCxn id="38" idx="0"/>
          </p:cNvCxnSpPr>
          <p:nvPr/>
        </p:nvCxnSpPr>
        <p:spPr>
          <a:xfrm>
            <a:off x="1999108" y="1954483"/>
            <a:ext cx="10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71C8920F-49F0-4606-8249-946C249B3516}"/>
              </a:ext>
            </a:extLst>
          </p:cNvPr>
          <p:cNvGrpSpPr/>
          <p:nvPr/>
        </p:nvGrpSpPr>
        <p:grpSpPr>
          <a:xfrm>
            <a:off x="3113855" y="1432483"/>
            <a:ext cx="1044000" cy="1044000"/>
            <a:chOff x="4848495" y="1482741"/>
            <a:chExt cx="1044000" cy="1044000"/>
          </a:xfrm>
        </p:grpSpPr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FD30A509-DFC6-418F-A709-C5452029BF8D}"/>
                </a:ext>
              </a:extLst>
            </p:cNvPr>
            <p:cNvSpPr/>
            <p:nvPr/>
          </p:nvSpPr>
          <p:spPr>
            <a:xfrm>
              <a:off x="4848495" y="1482741"/>
              <a:ext cx="1044000" cy="10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EF254AE4-9352-4906-B533-41ECCAFA16D4}"/>
                </a:ext>
              </a:extLst>
            </p:cNvPr>
            <p:cNvGrpSpPr/>
            <p:nvPr/>
          </p:nvGrpSpPr>
          <p:grpSpPr>
            <a:xfrm>
              <a:off x="4848495" y="1482741"/>
              <a:ext cx="1044000" cy="1044000"/>
              <a:chOff x="4542543" y="2457112"/>
              <a:chExt cx="1044000" cy="1044000"/>
            </a:xfrm>
          </p:grpSpPr>
          <p:sp>
            <p:nvSpPr>
              <p:cNvPr id="466" name="Partial Circle 465">
                <a:extLst>
                  <a:ext uri="{FF2B5EF4-FFF2-40B4-BE49-F238E27FC236}">
                    <a16:creationId xmlns:a16="http://schemas.microsoft.com/office/drawing/2014/main" id="{A21FC4C0-4E0B-45DC-BD27-36636D287FC1}"/>
                  </a:ext>
                </a:extLst>
              </p:cNvPr>
              <p:cNvSpPr/>
              <p:nvPr/>
            </p:nvSpPr>
            <p:spPr>
              <a:xfrm rot="5400000">
                <a:off x="4542543" y="2457112"/>
                <a:ext cx="1044000" cy="1044000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EAC8EB09-F891-481F-985C-7730A7F8E2FB}"/>
                  </a:ext>
                </a:extLst>
              </p:cNvPr>
              <p:cNvCxnSpPr>
                <a:cxnSpLocks/>
                <a:stCxn id="466" idx="2"/>
                <a:endCxn id="466" idx="0"/>
              </p:cNvCxnSpPr>
              <p:nvPr/>
            </p:nvCxnSpPr>
            <p:spPr>
              <a:xfrm>
                <a:off x="5064543" y="2457112"/>
                <a:ext cx="0" cy="10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56564FD5-3F07-4D95-9AF2-C216A370E539}"/>
                  </a:ext>
                </a:extLst>
              </p:cNvPr>
              <p:cNvCxnSpPr>
                <a:cxnSpLocks/>
                <a:stCxn id="466" idx="3"/>
                <a:endCxn id="466" idx="1"/>
              </p:cNvCxnSpPr>
              <p:nvPr/>
            </p:nvCxnSpPr>
            <p:spPr>
              <a:xfrm flipH="1">
                <a:off x="4542543" y="2979112"/>
                <a:ext cx="104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6085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image to the correct shaded fraction.  </a:t>
            </a: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177E91B-FC4E-435D-AD0B-898564DC4C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5746" y="2835478"/>
          <a:ext cx="2104620" cy="59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1293559726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81827695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1173448040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081439272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592146804"/>
                    </a:ext>
                  </a:extLst>
                </a:gridCol>
              </a:tblGrid>
              <a:tr h="593522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386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BD1255E-448A-409B-AFE4-B0212B22C9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5746" y="3547099"/>
          <a:ext cx="2104620" cy="59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1293559726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81827695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1173448040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081439272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592146804"/>
                    </a:ext>
                  </a:extLst>
                </a:gridCol>
              </a:tblGrid>
              <a:tr h="593522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3868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00A1FF0-07C5-4F81-BE08-F565638AF6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39530" y="1021561"/>
          <a:ext cx="720000" cy="492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001240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701538">
                <a:tc rowSpan="2"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701538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701538">
                <a:tc rowSpan="2">
                  <a:txBody>
                    <a:bodyPr/>
                    <a:lstStyle/>
                    <a:p>
                      <a:pPr algn="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701538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701538"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701538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DFD2AC3-3F54-41F6-A689-9ECEF6C767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5749" y="4648708"/>
          <a:ext cx="2104615" cy="56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615">
                  <a:extLst>
                    <a:ext uri="{9D8B030D-6E8A-4147-A177-3AD203B41FA5}">
                      <a16:colId xmlns:a16="http://schemas.microsoft.com/office/drawing/2014/main" val="1293559726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38681"/>
                  </a:ext>
                </a:extLst>
              </a:tr>
              <a:tr h="28061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5803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C458293-A034-4A5B-A836-1BE31F9C4B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5749" y="5430863"/>
          <a:ext cx="2104615" cy="56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615">
                  <a:extLst>
                    <a:ext uri="{9D8B030D-6E8A-4147-A177-3AD203B41FA5}">
                      <a16:colId xmlns:a16="http://schemas.microsoft.com/office/drawing/2014/main" val="1293559726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38681"/>
                  </a:ext>
                </a:extLst>
              </a:tr>
              <a:tr h="28061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58031"/>
                  </a:ext>
                </a:extLst>
              </a:tr>
            </a:tbl>
          </a:graphicData>
        </a:graphic>
      </p:graphicFrame>
      <p:sp>
        <p:nvSpPr>
          <p:cNvPr id="38" name="Partial Circle 37">
            <a:extLst>
              <a:ext uri="{FF2B5EF4-FFF2-40B4-BE49-F238E27FC236}">
                <a16:creationId xmlns:a16="http://schemas.microsoft.com/office/drawing/2014/main" id="{B5E5AC27-DCC3-489B-9350-80C3F7F5FBF9}"/>
              </a:ext>
            </a:extLst>
          </p:cNvPr>
          <p:cNvSpPr/>
          <p:nvPr/>
        </p:nvSpPr>
        <p:spPr>
          <a:xfrm rot="5400000">
            <a:off x="1999108" y="1432483"/>
            <a:ext cx="1044000" cy="104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78E87E36-6D34-4CC1-85C4-84F14E94A075}"/>
              </a:ext>
            </a:extLst>
          </p:cNvPr>
          <p:cNvCxnSpPr>
            <a:cxnSpLocks/>
            <a:stCxn id="38" idx="2"/>
            <a:endCxn id="38" idx="6"/>
          </p:cNvCxnSpPr>
          <p:nvPr/>
        </p:nvCxnSpPr>
        <p:spPr>
          <a:xfrm>
            <a:off x="2521108" y="1432483"/>
            <a:ext cx="0" cy="10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22366DD6-EEFD-4B19-91B0-1E84A2C2388E}"/>
              </a:ext>
            </a:extLst>
          </p:cNvPr>
          <p:cNvCxnSpPr>
            <a:cxnSpLocks/>
            <a:stCxn id="38" idx="4"/>
            <a:endCxn id="38" idx="0"/>
          </p:cNvCxnSpPr>
          <p:nvPr/>
        </p:nvCxnSpPr>
        <p:spPr>
          <a:xfrm>
            <a:off x="1999108" y="1954483"/>
            <a:ext cx="10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71C8920F-49F0-4606-8249-946C249B3516}"/>
              </a:ext>
            </a:extLst>
          </p:cNvPr>
          <p:cNvGrpSpPr/>
          <p:nvPr/>
        </p:nvGrpSpPr>
        <p:grpSpPr>
          <a:xfrm>
            <a:off x="3113855" y="1432483"/>
            <a:ext cx="1044000" cy="1044000"/>
            <a:chOff x="4848495" y="1482741"/>
            <a:chExt cx="1044000" cy="1044000"/>
          </a:xfrm>
        </p:grpSpPr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FD30A509-DFC6-418F-A709-C5452029BF8D}"/>
                </a:ext>
              </a:extLst>
            </p:cNvPr>
            <p:cNvSpPr/>
            <p:nvPr/>
          </p:nvSpPr>
          <p:spPr>
            <a:xfrm>
              <a:off x="4848495" y="1482741"/>
              <a:ext cx="1044000" cy="10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EF254AE4-9352-4906-B533-41ECCAFA16D4}"/>
                </a:ext>
              </a:extLst>
            </p:cNvPr>
            <p:cNvGrpSpPr/>
            <p:nvPr/>
          </p:nvGrpSpPr>
          <p:grpSpPr>
            <a:xfrm>
              <a:off x="4848495" y="1482741"/>
              <a:ext cx="1044000" cy="1044000"/>
              <a:chOff x="4542543" y="2457112"/>
              <a:chExt cx="1044000" cy="1044000"/>
            </a:xfrm>
          </p:grpSpPr>
          <p:sp>
            <p:nvSpPr>
              <p:cNvPr id="466" name="Partial Circle 465">
                <a:extLst>
                  <a:ext uri="{FF2B5EF4-FFF2-40B4-BE49-F238E27FC236}">
                    <a16:creationId xmlns:a16="http://schemas.microsoft.com/office/drawing/2014/main" id="{A21FC4C0-4E0B-45DC-BD27-36636D287FC1}"/>
                  </a:ext>
                </a:extLst>
              </p:cNvPr>
              <p:cNvSpPr/>
              <p:nvPr/>
            </p:nvSpPr>
            <p:spPr>
              <a:xfrm rot="5400000">
                <a:off x="4542543" y="2457112"/>
                <a:ext cx="1044000" cy="1044000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EAC8EB09-F891-481F-985C-7730A7F8E2FB}"/>
                  </a:ext>
                </a:extLst>
              </p:cNvPr>
              <p:cNvCxnSpPr>
                <a:cxnSpLocks/>
                <a:stCxn id="466" idx="2"/>
                <a:endCxn id="466" idx="0"/>
              </p:cNvCxnSpPr>
              <p:nvPr/>
            </p:nvCxnSpPr>
            <p:spPr>
              <a:xfrm>
                <a:off x="5064543" y="2457112"/>
                <a:ext cx="0" cy="10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56564FD5-3F07-4D95-9AF2-C216A370E539}"/>
                  </a:ext>
                </a:extLst>
              </p:cNvPr>
              <p:cNvCxnSpPr>
                <a:cxnSpLocks/>
                <a:stCxn id="466" idx="3"/>
                <a:endCxn id="466" idx="1"/>
              </p:cNvCxnSpPr>
              <p:nvPr/>
            </p:nvCxnSpPr>
            <p:spPr>
              <a:xfrm flipH="1">
                <a:off x="4542543" y="2979112"/>
                <a:ext cx="104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236A81-FDBA-4CD5-990F-549440361B35}"/>
              </a:ext>
            </a:extLst>
          </p:cNvPr>
          <p:cNvCxnSpPr>
            <a:cxnSpLocks/>
          </p:cNvCxnSpPr>
          <p:nvPr/>
        </p:nvCxnSpPr>
        <p:spPr>
          <a:xfrm>
            <a:off x="4243526" y="1954483"/>
            <a:ext cx="2059620" cy="33188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1E630E-4B3F-49AF-96D6-C3B703C23C22}"/>
              </a:ext>
            </a:extLst>
          </p:cNvPr>
          <p:cNvCxnSpPr>
            <a:cxnSpLocks/>
          </p:cNvCxnSpPr>
          <p:nvPr/>
        </p:nvCxnSpPr>
        <p:spPr>
          <a:xfrm flipH="1">
            <a:off x="4243526" y="1722268"/>
            <a:ext cx="2212020" cy="1706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095593-1902-421E-888A-B6A9AA0CFDBC}"/>
              </a:ext>
            </a:extLst>
          </p:cNvPr>
          <p:cNvCxnSpPr>
            <a:cxnSpLocks/>
          </p:cNvCxnSpPr>
          <p:nvPr/>
        </p:nvCxnSpPr>
        <p:spPr>
          <a:xfrm flipH="1">
            <a:off x="4243526" y="3547099"/>
            <a:ext cx="2212020" cy="1706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97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following diagram represents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wholes and one third. 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latin typeface="Century Gothic" panose="020B0502020202020204" pitchFamily="34" charset="0"/>
              </a:rPr>
              <a:t/>
            </a:r>
            <a:br>
              <a:rPr lang="en-GB" sz="1600" b="1" dirty="0">
                <a:latin typeface="Century Gothic" panose="020B0502020202020204" pitchFamily="34" charset="0"/>
              </a:rPr>
            </a:b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A4F15A5-E649-4F9B-A3A3-E22162CDD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8648"/>
              </p:ext>
            </p:extLst>
          </p:nvPr>
        </p:nvGraphicFramePr>
        <p:xfrm>
          <a:off x="2246171" y="2035349"/>
          <a:ext cx="1188000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1535835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227539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7201304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257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ECED67D-1CD2-4C80-A40A-9F95C77F0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1437"/>
              </p:ext>
            </p:extLst>
          </p:nvPr>
        </p:nvGraphicFramePr>
        <p:xfrm>
          <a:off x="3862133" y="2041009"/>
          <a:ext cx="1188000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1535835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227539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7201304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257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FAFD3F9-F238-436C-961D-89D72CBBD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69450"/>
              </p:ext>
            </p:extLst>
          </p:nvPr>
        </p:nvGraphicFramePr>
        <p:xfrm>
          <a:off x="5478095" y="2035349"/>
          <a:ext cx="1188000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1535835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227539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7201304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25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42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following diagram represents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wholes and one third. 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it shows 2 wholes and      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A4F15A5-E649-4F9B-A3A3-E22162CDD8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46171" y="2035349"/>
          <a:ext cx="1188000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1535835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227539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7201304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257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ECED67D-1CD2-4C80-A40A-9F95C77F09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62133" y="2041009"/>
          <a:ext cx="1188000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1535835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227539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7201304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257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FAFD3F9-F238-436C-961D-89D72CBBD0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78095" y="2035349"/>
          <a:ext cx="1188000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1535835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227539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7201304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2579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B39BE9-2F57-4AAA-A286-59C47870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45485"/>
              </p:ext>
            </p:extLst>
          </p:nvPr>
        </p:nvGraphicFramePr>
        <p:xfrm>
          <a:off x="6123927" y="3697153"/>
          <a:ext cx="288000" cy="77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071897580"/>
                    </a:ext>
                  </a:extLst>
                </a:gridCol>
              </a:tblGrid>
              <a:tr h="3865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070130"/>
                  </a:ext>
                </a:extLst>
              </a:tr>
              <a:tr h="3865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5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28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E36AE3-2334-49CC-951E-98B47B779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5c7a0828-c5e4-45f8-a074-18a8fdc88ec6"/>
    <ds:schemaRef ds:uri="http://schemas.microsoft.com/office/infopath/2007/PartnerControls"/>
    <ds:schemaRef ds:uri="http://schemas.microsoft.com/office/2006/metadata/properties"/>
    <ds:schemaRef ds:uri="http://purl.org/dc/terms/"/>
    <ds:schemaRef ds:uri="86144f90-c7b6-48d0-aae5-f5e9e48cc3d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1494</TotalTime>
  <Words>895</Words>
  <Application>Microsoft Office PowerPoint</Application>
  <PresentationFormat>On-screen Show (4:3)</PresentationFormat>
  <Paragraphs>509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Catherine</cp:lastModifiedBy>
  <cp:revision>55</cp:revision>
  <dcterms:created xsi:type="dcterms:W3CDTF">2018-03-17T10:08:43Z</dcterms:created>
  <dcterms:modified xsi:type="dcterms:W3CDTF">2020-05-10T16:30:34Z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5120">
    <vt:lpwstr>146</vt:lpwstr>
  </property>
</Properties>
</file>