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2" r:id="rId3"/>
    <p:sldId id="257" r:id="rId4"/>
    <p:sldId id="283" r:id="rId5"/>
    <p:sldId id="272" r:id="rId6"/>
    <p:sldId id="271" r:id="rId7"/>
    <p:sldId id="284" r:id="rId8"/>
    <p:sldId id="275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2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5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4F06-D396-4D37-90A5-2E548EF898B2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055325" y="97523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</a:rPr>
              <a:t>Warm Up Challenge</a:t>
            </a:r>
            <a:endParaRPr lang="en-GB" sz="2400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31" t="10286" r="25068" b="27053"/>
          <a:stretch/>
        </p:blipFill>
        <p:spPr>
          <a:xfrm>
            <a:off x="2344782" y="753034"/>
            <a:ext cx="8314510" cy="57545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Warm your brains up thinking about the following questions: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261256" y="201744"/>
            <a:ext cx="339634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75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7731" y="67099"/>
            <a:ext cx="258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Independent Activity: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Now grab a pen and paper and see how many questions you can answer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96" t="19196" r="18442" b="7411"/>
          <a:stretch/>
        </p:blipFill>
        <p:spPr>
          <a:xfrm>
            <a:off x="1175655" y="436431"/>
            <a:ext cx="10058401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055325" y="374523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</a:rPr>
              <a:t>Warm Up Challenge</a:t>
            </a:r>
            <a:endParaRPr lang="en-GB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Warm your brains up thinking about the following questions: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261256" y="201744"/>
            <a:ext cx="339634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733" t="25446" r="24365" b="18125"/>
          <a:stretch/>
        </p:blipFill>
        <p:spPr>
          <a:xfrm>
            <a:off x="2116183" y="1227909"/>
            <a:ext cx="8613922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0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838" t="20447" r="25469" b="16339"/>
          <a:stretch/>
        </p:blipFill>
        <p:spPr>
          <a:xfrm>
            <a:off x="2155371" y="513022"/>
            <a:ext cx="8255725" cy="6025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7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38" t="16518" r="26172" b="21339"/>
          <a:stretch/>
        </p:blipFill>
        <p:spPr>
          <a:xfrm>
            <a:off x="1894113" y="460060"/>
            <a:ext cx="8464733" cy="6149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8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537" t="18839" r="25871" b="30268"/>
          <a:stretch/>
        </p:blipFill>
        <p:spPr>
          <a:xfrm>
            <a:off x="1561515" y="836022"/>
            <a:ext cx="9339439" cy="5499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1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33" t="19018" r="24265" b="19018"/>
          <a:stretch/>
        </p:blipFill>
        <p:spPr>
          <a:xfrm>
            <a:off x="2070461" y="613954"/>
            <a:ext cx="8830493" cy="6031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4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738" t="17232" r="25268" b="19018"/>
          <a:stretch/>
        </p:blipFill>
        <p:spPr>
          <a:xfrm>
            <a:off x="1737359" y="493551"/>
            <a:ext cx="8699863" cy="6364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8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37" t="16697" r="25971" b="33661"/>
          <a:stretch/>
        </p:blipFill>
        <p:spPr>
          <a:xfrm>
            <a:off x="1358536" y="757645"/>
            <a:ext cx="9731829" cy="5612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4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7731" y="67099"/>
            <a:ext cx="258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593" t="18458" r="19647" b="5447"/>
          <a:stretch/>
        </p:blipFill>
        <p:spPr>
          <a:xfrm>
            <a:off x="1195251" y="513022"/>
            <a:ext cx="9705703" cy="6314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Independent Activity: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Now grab a pen and paper and see how many questions you can answer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Charlotte</cp:lastModifiedBy>
  <cp:revision>22</cp:revision>
  <dcterms:created xsi:type="dcterms:W3CDTF">2020-04-25T18:59:59Z</dcterms:created>
  <dcterms:modified xsi:type="dcterms:W3CDTF">2020-05-03T08:25:10Z</dcterms:modified>
</cp:coreProperties>
</file>