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60"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2d75d96e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2d75d96e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33f7f33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33f7f33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2d75d96e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2d75d96e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33f7f332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33f7f332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43bc556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43bc556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43bc556d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43bc556d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60183" y="6184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a:t>The victorians</a:t>
            </a:r>
            <a:endParaRPr sz="9600" u="sng"/>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Coburn and Freya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QUEEN VICTORIA</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When Victoria's husband died she wear black and white for the</a:t>
            </a:r>
            <a:r>
              <a:rPr lang="en"/>
              <a:t> </a:t>
            </a:r>
            <a:r>
              <a:rPr lang="en" sz="2400"/>
              <a:t>rest of her life.</a:t>
            </a:r>
            <a:endParaRPr sz="2400"/>
          </a:p>
          <a:p>
            <a:pPr marL="0" lvl="0" indent="0" algn="l" rtl="0">
              <a:spcBef>
                <a:spcPts val="1600"/>
              </a:spcBef>
              <a:spcAft>
                <a:spcPts val="0"/>
              </a:spcAft>
              <a:buNone/>
            </a:pPr>
            <a:r>
              <a:rPr lang="en" sz="2400"/>
              <a:t>Victoria became queen when she was 18.</a:t>
            </a:r>
            <a:endParaRPr sz="2400"/>
          </a:p>
          <a:p>
            <a:pPr marL="0" lvl="0" indent="0" algn="l" rtl="0">
              <a:spcBef>
                <a:spcPts val="1600"/>
              </a:spcBef>
              <a:spcAft>
                <a:spcPts val="0"/>
              </a:spcAft>
              <a:buNone/>
            </a:pPr>
            <a:r>
              <a:rPr lang="en" sz="2400"/>
              <a:t>Queen Victoria hardworking queen.</a:t>
            </a:r>
            <a:endParaRPr sz="2400"/>
          </a:p>
          <a:p>
            <a:pPr marL="0" lvl="0" indent="0" algn="l" rtl="0">
              <a:spcBef>
                <a:spcPts val="1600"/>
              </a:spcBef>
              <a:spcAft>
                <a:spcPts val="0"/>
              </a:spcAft>
              <a:buNone/>
            </a:pPr>
            <a:r>
              <a:rPr lang="en" sz="2400"/>
              <a:t>Queen Victoria's husband is called King Albert.</a:t>
            </a:r>
            <a:endParaRPr sz="2400"/>
          </a:p>
          <a:p>
            <a:pPr marL="0" lvl="0" indent="0" algn="l" rtl="0">
              <a:spcBef>
                <a:spcPts val="1600"/>
              </a:spcBef>
              <a:spcAft>
                <a:spcPts val="0"/>
              </a:spcAft>
              <a:buNone/>
            </a:pPr>
            <a:endParaRPr sz="3600"/>
          </a:p>
          <a:p>
            <a:pPr marL="457200" lvl="0" indent="0" algn="l" rtl="0">
              <a:spcBef>
                <a:spcPts val="1600"/>
              </a:spcBef>
              <a:spcAft>
                <a:spcPts val="1600"/>
              </a:spcAft>
              <a:buNone/>
            </a:pPr>
            <a:endParaRPr/>
          </a:p>
        </p:txBody>
      </p:sp>
      <p:pic>
        <p:nvPicPr>
          <p:cNvPr id="62" name="Google Shape;62;p14"/>
          <p:cNvPicPr preferRelativeResize="0"/>
          <p:nvPr/>
        </p:nvPicPr>
        <p:blipFill>
          <a:blip r:embed="rId3">
            <a:alphaModFix/>
          </a:blip>
          <a:stretch>
            <a:fillRect/>
          </a:stretch>
        </p:blipFill>
        <p:spPr>
          <a:xfrm>
            <a:off x="7049548" y="2188002"/>
            <a:ext cx="2094453" cy="2955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3400" y="431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VICTORIAN SCHOOLS</a:t>
            </a:r>
            <a:endParaRPr/>
          </a:p>
        </p:txBody>
      </p:sp>
      <p:sp>
        <p:nvSpPr>
          <p:cNvPr id="68" name="Google Shape;68;p15"/>
          <p:cNvSpPr txBox="1">
            <a:spLocks noGrp="1"/>
          </p:cNvSpPr>
          <p:nvPr>
            <p:ph type="body" idx="1"/>
          </p:nvPr>
        </p:nvSpPr>
        <p:spPr>
          <a:xfrm>
            <a:off x="311700" y="1171125"/>
            <a:ext cx="8520600" cy="33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In the victorian schools there was 70 to 80 people in a class.</a:t>
            </a:r>
            <a:endParaRPr sz="2400"/>
          </a:p>
          <a:p>
            <a:pPr marL="0" lvl="0" indent="0" algn="l" rtl="0">
              <a:spcBef>
                <a:spcPts val="1600"/>
              </a:spcBef>
              <a:spcAft>
                <a:spcPts val="0"/>
              </a:spcAft>
              <a:buNone/>
            </a:pPr>
            <a:r>
              <a:rPr lang="en" sz="2400"/>
              <a:t>There was more girl teachers than men.</a:t>
            </a:r>
            <a:endParaRPr sz="2400"/>
          </a:p>
          <a:p>
            <a:pPr marL="0" lvl="0" indent="0" algn="l" rtl="0">
              <a:spcBef>
                <a:spcPts val="1600"/>
              </a:spcBef>
              <a:spcAft>
                <a:spcPts val="1600"/>
              </a:spcAft>
              <a:buNone/>
            </a:pPr>
            <a:r>
              <a:rPr lang="en" sz="2400"/>
              <a:t>  In victorian schools the teachers were really strict.</a:t>
            </a:r>
            <a:endParaRPr sz="2400"/>
          </a:p>
        </p:txBody>
      </p:sp>
      <p:pic>
        <p:nvPicPr>
          <p:cNvPr id="69" name="Google Shape;69;p15"/>
          <p:cNvPicPr preferRelativeResize="0"/>
          <p:nvPr/>
        </p:nvPicPr>
        <p:blipFill>
          <a:blip r:embed="rId3">
            <a:alphaModFix/>
          </a:blip>
          <a:stretch>
            <a:fillRect/>
          </a:stretch>
        </p:blipFill>
        <p:spPr>
          <a:xfrm>
            <a:off x="2060200" y="2929125"/>
            <a:ext cx="7083802" cy="22143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WORKHOUSE</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a horrible place the workhouse.</a:t>
            </a:r>
            <a:endParaRPr/>
          </a:p>
          <a:p>
            <a:pPr marL="0" lvl="0" indent="0" algn="l" rtl="0">
              <a:spcBef>
                <a:spcPts val="1600"/>
              </a:spcBef>
              <a:spcAft>
                <a:spcPts val="0"/>
              </a:spcAft>
              <a:buNone/>
            </a:pPr>
            <a:r>
              <a:rPr lang="en"/>
              <a:t>Would you like to go their?</a:t>
            </a:r>
            <a:endParaRPr/>
          </a:p>
          <a:p>
            <a:pPr marL="0" lvl="0" indent="0" algn="l" rtl="0">
              <a:spcBef>
                <a:spcPts val="1600"/>
              </a:spcBef>
              <a:spcAft>
                <a:spcPts val="0"/>
              </a:spcAft>
              <a:buNone/>
            </a:pPr>
            <a:r>
              <a:rPr lang="en"/>
              <a:t>It looks nice on the outside but inside is the masters is stickly.</a:t>
            </a:r>
            <a:endParaRPr/>
          </a:p>
          <a:p>
            <a:pPr marL="0" lvl="0" indent="0" algn="l" rtl="0">
              <a:spcBef>
                <a:spcPts val="1600"/>
              </a:spcBef>
              <a:spcAft>
                <a:spcPts val="1600"/>
              </a:spcAft>
              <a:buNone/>
            </a:pPr>
            <a:r>
              <a:rPr lang="en"/>
              <a:t>.</a:t>
            </a:r>
            <a:endParaRPr/>
          </a:p>
        </p:txBody>
      </p:sp>
      <p:pic>
        <p:nvPicPr>
          <p:cNvPr id="76" name="Google Shape;76;p16"/>
          <p:cNvPicPr preferRelativeResize="0"/>
          <p:nvPr/>
        </p:nvPicPr>
        <p:blipFill>
          <a:blip r:embed="rId3">
            <a:alphaModFix/>
          </a:blip>
          <a:stretch>
            <a:fillRect/>
          </a:stretch>
        </p:blipFill>
        <p:spPr>
          <a:xfrm>
            <a:off x="4961300" y="3271675"/>
            <a:ext cx="4182703" cy="179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Rich men wear hats and a suit and rich women wear dresses.</a:t>
            </a:r>
            <a:endParaRPr/>
          </a:p>
          <a:p>
            <a:pPr marL="0" lvl="0" indent="0" algn="l" rtl="0">
              <a:spcBef>
                <a:spcPts val="1600"/>
              </a:spcBef>
              <a:spcAft>
                <a:spcPts val="0"/>
              </a:spcAft>
              <a:buNone/>
            </a:pPr>
            <a:r>
              <a:rPr lang="en" i="1"/>
              <a:t>Poor people work in mines and factories if the dont have a job they go to the</a:t>
            </a:r>
            <a:r>
              <a:rPr lang="en"/>
              <a:t> </a:t>
            </a:r>
            <a:r>
              <a:rPr lang="en" i="1"/>
              <a:t>workhouses.</a:t>
            </a:r>
            <a:endParaRPr i="1"/>
          </a:p>
          <a:p>
            <a:pPr marL="0" lvl="0" indent="0" algn="l" rtl="0">
              <a:spcBef>
                <a:spcPts val="1600"/>
              </a:spcBef>
              <a:spcAft>
                <a:spcPts val="1600"/>
              </a:spcAft>
              <a:buNone/>
            </a:pPr>
            <a:r>
              <a:rPr lang="en" i="1"/>
              <a:t>Rich peoples houses had massive gardens and poor people had tiny gardens</a:t>
            </a:r>
            <a:r>
              <a:rPr lang="en"/>
              <a:t>.</a:t>
            </a:r>
            <a:endParaRPr/>
          </a:p>
        </p:txBody>
      </p:sp>
      <p:pic>
        <p:nvPicPr>
          <p:cNvPr id="82" name="Google Shape;82;p17"/>
          <p:cNvPicPr preferRelativeResize="0"/>
          <p:nvPr/>
        </p:nvPicPr>
        <p:blipFill>
          <a:blip r:embed="rId3">
            <a:alphaModFix/>
          </a:blip>
          <a:stretch>
            <a:fillRect/>
          </a:stretch>
        </p:blipFill>
        <p:spPr>
          <a:xfrm>
            <a:off x="311700" y="3252512"/>
            <a:ext cx="1538274" cy="1792860"/>
          </a:xfrm>
          <a:prstGeom prst="rect">
            <a:avLst/>
          </a:prstGeom>
          <a:noFill/>
          <a:ln>
            <a:noFill/>
          </a:ln>
        </p:spPr>
      </p:pic>
      <p:pic>
        <p:nvPicPr>
          <p:cNvPr id="83" name="Google Shape;83;p17"/>
          <p:cNvPicPr preferRelativeResize="0"/>
          <p:nvPr/>
        </p:nvPicPr>
        <p:blipFill>
          <a:blip r:embed="rId4">
            <a:alphaModFix/>
          </a:blip>
          <a:stretch>
            <a:fillRect/>
          </a:stretch>
        </p:blipFill>
        <p:spPr>
          <a:xfrm>
            <a:off x="6605421" y="3350625"/>
            <a:ext cx="2538579" cy="1792876"/>
          </a:xfrm>
          <a:prstGeom prst="rect">
            <a:avLst/>
          </a:prstGeom>
          <a:noFill/>
          <a:ln>
            <a:noFill/>
          </a:ln>
        </p:spPr>
      </p:pic>
      <p:sp>
        <p:nvSpPr>
          <p:cNvPr id="84" name="Google Shape;84;p17"/>
          <p:cNvSpPr txBox="1"/>
          <p:nvPr/>
        </p:nvSpPr>
        <p:spPr>
          <a:xfrm>
            <a:off x="311700" y="182200"/>
            <a:ext cx="8520600" cy="86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RICH VS POOR</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TRIP TO BEAMISH</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i="1"/>
              <a:t>Our trip to Beamish.First we had our Victorian lesson.It was a little scary at first but then it was alright.We did some Arithmetic, Writing and drill.Next we had lunch.After that we went to the driffmine.When we got in there the man took out the lights.Then we went to the town and got put into our groups.We went inside sweet shops, car shops, dentists and houses.When we were going down to the pit village we went on the tram.</a:t>
            </a:r>
            <a:endParaRPr sz="2400" b="1"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QUIZZ</a:t>
            </a:r>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What colours did queen Victoria wear when her husband died?</a:t>
            </a:r>
            <a:endParaRPr sz="2400"/>
          </a:p>
          <a:p>
            <a:pPr marL="0" lvl="0" indent="0" algn="l" rtl="0">
              <a:spcBef>
                <a:spcPts val="1600"/>
              </a:spcBef>
              <a:spcAft>
                <a:spcPts val="0"/>
              </a:spcAft>
              <a:buNone/>
            </a:pPr>
            <a:r>
              <a:rPr lang="en" sz="2400"/>
              <a:t>How many kids was there in every class in Victorian times?</a:t>
            </a:r>
            <a:endParaRPr sz="2400"/>
          </a:p>
          <a:p>
            <a:pPr marL="0" lvl="0" indent="0" algn="l" rtl="0">
              <a:spcBef>
                <a:spcPts val="1600"/>
              </a:spcBef>
              <a:spcAft>
                <a:spcPts val="0"/>
              </a:spcAft>
              <a:buNone/>
            </a:pPr>
            <a:r>
              <a:rPr lang="en" sz="2400"/>
              <a:t>What clothes did rich men wear?</a:t>
            </a:r>
            <a:endParaRPr sz="2400"/>
          </a:p>
          <a:p>
            <a:pPr marL="0" lvl="0" indent="0" algn="l" rtl="0">
              <a:spcBef>
                <a:spcPts val="1600"/>
              </a:spcBef>
              <a:spcAft>
                <a:spcPts val="1600"/>
              </a:spcAft>
              <a:buNone/>
            </a:pPr>
            <a:r>
              <a:rPr lang="en" sz="2400"/>
              <a:t>Was there more girls or more boys in  schools?</a:t>
            </a: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Words>
  <Application>Microsoft Office PowerPoint</Application>
  <PresentationFormat>On-screen Show (16:9)</PresentationFormat>
  <Paragraphs>27</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Light</vt:lpstr>
      <vt:lpstr>The victorians</vt:lpstr>
      <vt:lpstr>QUEEN VICTORIA</vt:lpstr>
      <vt:lpstr>VICTORIAN SCHOOLS</vt:lpstr>
      <vt:lpstr>THE WORKHOUSE</vt:lpstr>
      <vt:lpstr>PowerPoint Presentation</vt:lpstr>
      <vt:lpstr>TRIP TO BEAMISH</vt:lpstr>
      <vt:lpstr>THE QUIZZ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victorians</dc:title>
  <dc:creator>Katie moffet</dc:creator>
  <cp:lastModifiedBy>Katie moffet</cp:lastModifiedBy>
  <cp:revision>1</cp:revision>
  <dcterms:modified xsi:type="dcterms:W3CDTF">2019-10-24T13:54:09Z</dcterms:modified>
</cp:coreProperties>
</file>