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67" r:id="rId8"/>
    <p:sldId id="261" r:id="rId9"/>
    <p:sldId id="262" r:id="rId10"/>
    <p:sldId id="263" r:id="rId11"/>
    <p:sldId id="273" r:id="rId12"/>
    <p:sldId id="264" r:id="rId13"/>
    <p:sldId id="265" r:id="rId14"/>
    <p:sldId id="272" r:id="rId15"/>
    <p:sldId id="274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5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75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71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09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61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4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1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82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42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25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81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C4F06-D396-4D37-90A5-2E548EF898B2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26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5205" t="27356" r="25277" b="13798"/>
          <a:stretch/>
        </p:blipFill>
        <p:spPr>
          <a:xfrm>
            <a:off x="2110154" y="1178354"/>
            <a:ext cx="8500905" cy="56796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4 – Home Learning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26570" y="328356"/>
            <a:ext cx="354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Warm your brains up thinking about the following questions: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261256" y="201744"/>
            <a:ext cx="3396344" cy="89955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055325" y="374523"/>
            <a:ext cx="2965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chemeClr val="accent6"/>
                </a:solidFill>
              </a:rPr>
              <a:t>Warm Up Challenge</a:t>
            </a:r>
            <a:endParaRPr lang="en-GB" sz="2400" b="1" u="sng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61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127" t="6696" r="20349" b="18125"/>
          <a:stretch/>
        </p:blipFill>
        <p:spPr>
          <a:xfrm>
            <a:off x="1528354" y="69142"/>
            <a:ext cx="9078685" cy="6788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4 – Home Learning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247188" y="2648326"/>
            <a:ext cx="4324812" cy="67045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12501" y="2774938"/>
            <a:ext cx="4146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How would you describe the translation?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69444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556" t="20625" r="24953" b="16298"/>
          <a:stretch/>
        </p:blipFill>
        <p:spPr>
          <a:xfrm>
            <a:off x="2059138" y="328356"/>
            <a:ext cx="9309337" cy="6538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4 – Home Learning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148714" y="143691"/>
            <a:ext cx="3382278" cy="51749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6232" y="217771"/>
            <a:ext cx="3274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What are the new coordinates?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70753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825" t="7410" r="20952" b="18304"/>
          <a:stretch/>
        </p:blipFill>
        <p:spPr>
          <a:xfrm>
            <a:off x="1463039" y="0"/>
            <a:ext cx="9222378" cy="6850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4 – Home Learning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739897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5853" t="11587" r="25602" b="28220"/>
          <a:stretch/>
        </p:blipFill>
        <p:spPr>
          <a:xfrm>
            <a:off x="2236762" y="564265"/>
            <a:ext cx="8778241" cy="61193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4 – Home Learning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265278" y="177795"/>
            <a:ext cx="3279780" cy="53965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56232" y="217771"/>
            <a:ext cx="3274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What are the new coordinates?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53255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394" t="17163" r="25385" b="23221"/>
          <a:stretch/>
        </p:blipFill>
        <p:spPr>
          <a:xfrm>
            <a:off x="2159803" y="576327"/>
            <a:ext cx="8741151" cy="60756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4 – Home Learning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265278" y="177795"/>
            <a:ext cx="3279780" cy="43263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56232" y="217771"/>
            <a:ext cx="3274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What are the new coordinates?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47819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7043" t="18894" r="26897" b="14184"/>
          <a:stretch/>
        </p:blipFill>
        <p:spPr>
          <a:xfrm>
            <a:off x="2594992" y="502972"/>
            <a:ext cx="7779432" cy="63550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4 – Home Learning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265278" y="177795"/>
            <a:ext cx="3378254" cy="77294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54205" y="241100"/>
            <a:ext cx="4146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Now lets see how much you can remember...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42930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4 – Home Learning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265278" y="177795"/>
            <a:ext cx="3561134" cy="118677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54205" y="241100"/>
            <a:ext cx="3190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Tickle that brain of yours a little further with the following two mastery questions...</a:t>
            </a:r>
            <a:endParaRPr lang="en-GB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688" t="40048" r="46360" b="14952"/>
          <a:stretch/>
        </p:blipFill>
        <p:spPr>
          <a:xfrm>
            <a:off x="1111347" y="1624818"/>
            <a:ext cx="9623926" cy="487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29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4 – Home Learning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265278" y="177795"/>
            <a:ext cx="3561134" cy="118677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54205" y="241100"/>
            <a:ext cx="3190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Tickle that brain of yours a little further with the following two mastery questions...</a:t>
            </a:r>
            <a:endParaRPr lang="en-GB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662" t="35241" r="47116" b="20529"/>
          <a:stretch/>
        </p:blipFill>
        <p:spPr>
          <a:xfrm>
            <a:off x="1799157" y="1659987"/>
            <a:ext cx="9101797" cy="469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3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224" t="6339" r="22457" b="18303"/>
          <a:stretch/>
        </p:blipFill>
        <p:spPr>
          <a:xfrm>
            <a:off x="1750422" y="0"/>
            <a:ext cx="8921931" cy="68331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1256" y="201744"/>
            <a:ext cx="3670664" cy="89955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26570" y="328356"/>
            <a:ext cx="354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Where would you position the ‘x’, ‘y’ and ‘0’ ?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4 – Home Learning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888372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5745" t="19856" r="25493" b="15529"/>
          <a:stretch/>
        </p:blipFill>
        <p:spPr>
          <a:xfrm>
            <a:off x="1732838" y="201744"/>
            <a:ext cx="9168116" cy="68303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4 – Home Learning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261256" y="201744"/>
            <a:ext cx="2861772" cy="97994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6570" y="328356"/>
            <a:ext cx="2683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Locate the 1</a:t>
            </a:r>
            <a:r>
              <a:rPr lang="en-GB" b="1" baseline="30000" dirty="0" smtClean="0"/>
              <a:t>st</a:t>
            </a:r>
            <a:r>
              <a:rPr lang="en-GB" b="1" dirty="0" smtClean="0"/>
              <a:t>, 2</a:t>
            </a:r>
            <a:r>
              <a:rPr lang="en-GB" b="1" baseline="30000" dirty="0" smtClean="0"/>
              <a:t>nd</a:t>
            </a:r>
            <a:r>
              <a:rPr lang="en-GB" b="1" dirty="0"/>
              <a:t>,</a:t>
            </a:r>
            <a:r>
              <a:rPr lang="en-GB" b="1" dirty="0" smtClean="0"/>
              <a:t> 3</a:t>
            </a:r>
            <a:r>
              <a:rPr lang="en-GB" b="1" baseline="30000" dirty="0" smtClean="0"/>
              <a:t>rd</a:t>
            </a:r>
            <a:r>
              <a:rPr lang="en-GB" b="1" dirty="0" smtClean="0"/>
              <a:t> and 4</a:t>
            </a:r>
            <a:r>
              <a:rPr lang="en-GB" b="1" baseline="30000" dirty="0" smtClean="0"/>
              <a:t>th</a:t>
            </a:r>
            <a:r>
              <a:rPr lang="en-GB" b="1" dirty="0" smtClean="0"/>
              <a:t> quadrant 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32837" y="4475981"/>
            <a:ext cx="343000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70227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829" t="7768" r="20349" b="17947"/>
          <a:stretch/>
        </p:blipFill>
        <p:spPr>
          <a:xfrm>
            <a:off x="1515290" y="0"/>
            <a:ext cx="9157063" cy="68513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4 – Home Learning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261256" y="201744"/>
            <a:ext cx="3670664" cy="89955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6570" y="328356"/>
            <a:ext cx="354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What would you write in the blue boxes?</a:t>
            </a:r>
            <a:endParaRPr lang="en-GB" b="1" dirty="0"/>
          </a:p>
        </p:txBody>
      </p:sp>
      <p:sp>
        <p:nvSpPr>
          <p:cNvPr id="6" name="Cloud Callout 5"/>
          <p:cNvSpPr/>
          <p:nvPr/>
        </p:nvSpPr>
        <p:spPr>
          <a:xfrm>
            <a:off x="9230415" y="4965896"/>
            <a:ext cx="2630658" cy="1477108"/>
          </a:xfrm>
          <a:prstGeom prst="cloudCallout">
            <a:avLst>
              <a:gd name="adj1" fmla="val -75774"/>
              <a:gd name="adj2" fmla="val 457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645411" y="5275385"/>
            <a:ext cx="205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Along the corridor and up the stairs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309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4556" t="16202" r="25276" b="25529"/>
          <a:stretch/>
        </p:blipFill>
        <p:spPr>
          <a:xfrm>
            <a:off x="1530678" y="513022"/>
            <a:ext cx="9370276" cy="61189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4 – Home Learning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261256" y="201744"/>
            <a:ext cx="3670664" cy="89955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6570" y="328356"/>
            <a:ext cx="354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What would you write in the blue boxes?</a:t>
            </a:r>
            <a:endParaRPr lang="en-GB" b="1" dirty="0"/>
          </a:p>
        </p:txBody>
      </p:sp>
      <p:sp>
        <p:nvSpPr>
          <p:cNvPr id="6" name="Cloud Callout 5"/>
          <p:cNvSpPr/>
          <p:nvPr/>
        </p:nvSpPr>
        <p:spPr>
          <a:xfrm>
            <a:off x="9230415" y="4965896"/>
            <a:ext cx="2630658" cy="1477108"/>
          </a:xfrm>
          <a:prstGeom prst="cloudCallout">
            <a:avLst>
              <a:gd name="adj1" fmla="val -75774"/>
              <a:gd name="adj2" fmla="val 457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794127" y="5104285"/>
            <a:ext cx="2053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It’s </a:t>
            </a:r>
            <a:r>
              <a:rPr lang="en-GB" u="sng" dirty="0" smtClean="0"/>
              <a:t>still</a:t>
            </a:r>
            <a:r>
              <a:rPr lang="en-GB" dirty="0" smtClean="0"/>
              <a:t> along the corridor </a:t>
            </a:r>
            <a:r>
              <a:rPr lang="en-GB" i="1" dirty="0" smtClean="0"/>
              <a:t>but</a:t>
            </a:r>
            <a:r>
              <a:rPr lang="en-GB" dirty="0" smtClean="0"/>
              <a:t> then up or down the stairs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396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773" t="33498" r="25924" b="17452"/>
          <a:stretch/>
        </p:blipFill>
        <p:spPr>
          <a:xfrm>
            <a:off x="1364564" y="1343464"/>
            <a:ext cx="9859096" cy="5514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4 – Home Learning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261256" y="201744"/>
            <a:ext cx="3670664" cy="89955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6570" y="328356"/>
            <a:ext cx="354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What would you write in the blue boxes?</a:t>
            </a:r>
            <a:endParaRPr lang="en-GB" b="1" dirty="0"/>
          </a:p>
        </p:txBody>
      </p:sp>
      <p:sp>
        <p:nvSpPr>
          <p:cNvPr id="6" name="Cloud Callout 5"/>
          <p:cNvSpPr/>
          <p:nvPr/>
        </p:nvSpPr>
        <p:spPr>
          <a:xfrm>
            <a:off x="9230415" y="4965896"/>
            <a:ext cx="2630658" cy="1477108"/>
          </a:xfrm>
          <a:prstGeom prst="cloudCallout">
            <a:avLst>
              <a:gd name="adj1" fmla="val -75774"/>
              <a:gd name="adj2" fmla="val 457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794127" y="5104285"/>
            <a:ext cx="2053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It’s </a:t>
            </a:r>
            <a:r>
              <a:rPr lang="en-GB" u="sng" dirty="0" smtClean="0"/>
              <a:t>still</a:t>
            </a:r>
            <a:r>
              <a:rPr lang="en-GB" dirty="0" smtClean="0"/>
              <a:t> along the corridor </a:t>
            </a:r>
            <a:r>
              <a:rPr lang="en-GB" i="1" dirty="0" smtClean="0"/>
              <a:t>but</a:t>
            </a:r>
            <a:r>
              <a:rPr lang="en-GB" dirty="0" smtClean="0"/>
              <a:t> then up or down the stairs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261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5096" t="29370" r="25277" b="14953"/>
          <a:stretch/>
        </p:blipFill>
        <p:spPr>
          <a:xfrm>
            <a:off x="1392701" y="1069144"/>
            <a:ext cx="9177323" cy="5788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4 – Home Learning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261256" y="201744"/>
            <a:ext cx="3670664" cy="89955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6570" y="328356"/>
            <a:ext cx="354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What are the coordinates for the following items?</a:t>
            </a:r>
            <a:endParaRPr lang="en-GB" b="1" dirty="0"/>
          </a:p>
        </p:txBody>
      </p:sp>
      <p:sp>
        <p:nvSpPr>
          <p:cNvPr id="6" name="Cloud Callout 5"/>
          <p:cNvSpPr/>
          <p:nvPr/>
        </p:nvSpPr>
        <p:spPr>
          <a:xfrm>
            <a:off x="9370087" y="656712"/>
            <a:ext cx="2630658" cy="1477108"/>
          </a:xfrm>
          <a:prstGeom prst="cloudCallout">
            <a:avLst>
              <a:gd name="adj1" fmla="val -53849"/>
              <a:gd name="adj2" fmla="val 743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855423" y="795101"/>
            <a:ext cx="2053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It’s </a:t>
            </a:r>
            <a:r>
              <a:rPr lang="en-GB" u="sng" dirty="0" smtClean="0"/>
              <a:t>still</a:t>
            </a:r>
            <a:r>
              <a:rPr lang="en-GB" dirty="0" smtClean="0"/>
              <a:t> along the corridor </a:t>
            </a:r>
            <a:r>
              <a:rPr lang="en-GB" i="1" dirty="0" smtClean="0"/>
              <a:t>but</a:t>
            </a:r>
            <a:r>
              <a:rPr lang="en-GB" dirty="0" smtClean="0"/>
              <a:t> then up or down the stairs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16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224" t="5982" r="20450" b="18125"/>
          <a:stretch/>
        </p:blipFill>
        <p:spPr>
          <a:xfrm>
            <a:off x="1463040" y="0"/>
            <a:ext cx="9157063" cy="6815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4 – Home Learning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690072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726" t="5982" r="20449" b="18125"/>
          <a:stretch/>
        </p:blipFill>
        <p:spPr>
          <a:xfrm>
            <a:off x="1319349" y="0"/>
            <a:ext cx="9091749" cy="6826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4 – Home Learning</a:t>
            </a:r>
            <a:endParaRPr lang="en-GB" u="sng" dirty="0"/>
          </a:p>
        </p:txBody>
      </p:sp>
      <p:sp>
        <p:nvSpPr>
          <p:cNvPr id="6" name="Rectangle 5"/>
          <p:cNvSpPr/>
          <p:nvPr/>
        </p:nvSpPr>
        <p:spPr>
          <a:xfrm>
            <a:off x="5030203" y="5969498"/>
            <a:ext cx="2045846" cy="67045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095517" y="6096110"/>
            <a:ext cx="181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What is missing?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11066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271</Words>
  <Application>Microsoft Office PowerPoint</Application>
  <PresentationFormat>Widescreen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</dc:creator>
  <cp:lastModifiedBy>Charlotte</cp:lastModifiedBy>
  <cp:revision>11</cp:revision>
  <dcterms:created xsi:type="dcterms:W3CDTF">2020-04-25T18:59:59Z</dcterms:created>
  <dcterms:modified xsi:type="dcterms:W3CDTF">2020-04-25T20:21:03Z</dcterms:modified>
</cp:coreProperties>
</file>