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3" r:id="rId5"/>
    <p:sldId id="272" r:id="rId6"/>
    <p:sldId id="271" r:id="rId7"/>
    <p:sldId id="274" r:id="rId8"/>
    <p:sldId id="276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87382" y="25910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following questions: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55325" y="374523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accent6"/>
                </a:solidFill>
              </a:rPr>
              <a:t>Warm Up Challenge</a:t>
            </a:r>
            <a:endParaRPr lang="en-GB" sz="2400" b="1" u="sng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35" t="24375" r="37618" b="15982"/>
          <a:stretch/>
        </p:blipFill>
        <p:spPr>
          <a:xfrm>
            <a:off x="2978331" y="974687"/>
            <a:ext cx="6439989" cy="5829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256" y="201744"/>
            <a:ext cx="3161213" cy="7729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6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5277" y="177796"/>
            <a:ext cx="7951259" cy="6843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205" y="241100"/>
            <a:ext cx="851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Tickle that brain of yours a little further with the following mastery question...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7" t="26696" r="28983" b="21696"/>
          <a:stretch/>
        </p:blipFill>
        <p:spPr>
          <a:xfrm>
            <a:off x="2403565" y="1188719"/>
            <a:ext cx="8046721" cy="51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039" t="20803" r="27076" b="17411"/>
          <a:stretch/>
        </p:blipFill>
        <p:spPr>
          <a:xfrm>
            <a:off x="2272937" y="708964"/>
            <a:ext cx="7850778" cy="58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39" t="17589" r="28281" b="21696"/>
          <a:stretch/>
        </p:blipFill>
        <p:spPr>
          <a:xfrm>
            <a:off x="2272936" y="513022"/>
            <a:ext cx="8033657" cy="60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32" t="16161" r="25168" b="20268"/>
          <a:stretch/>
        </p:blipFill>
        <p:spPr>
          <a:xfrm>
            <a:off x="2024743" y="627016"/>
            <a:ext cx="8530046" cy="60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2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632" t="13304" r="26574" b="27768"/>
          <a:stretch/>
        </p:blipFill>
        <p:spPr>
          <a:xfrm>
            <a:off x="2037805" y="653142"/>
            <a:ext cx="8294915" cy="56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35" t="16696" r="27478" b="22054"/>
          <a:stretch/>
        </p:blipFill>
        <p:spPr>
          <a:xfrm>
            <a:off x="2390501" y="613953"/>
            <a:ext cx="8072847" cy="59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35" t="15803" r="26071" b="19375"/>
          <a:stretch/>
        </p:blipFill>
        <p:spPr>
          <a:xfrm>
            <a:off x="2272937" y="744582"/>
            <a:ext cx="7667897" cy="57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36" t="20090" r="26072" b="16875"/>
          <a:stretch/>
        </p:blipFill>
        <p:spPr>
          <a:xfrm>
            <a:off x="2220685" y="679267"/>
            <a:ext cx="8046720" cy="58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32" t="19553" r="25972" b="16339"/>
          <a:stretch/>
        </p:blipFill>
        <p:spPr>
          <a:xfrm>
            <a:off x="1933302" y="627017"/>
            <a:ext cx="8075395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8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77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15</cp:revision>
  <dcterms:created xsi:type="dcterms:W3CDTF">2020-04-25T18:59:59Z</dcterms:created>
  <dcterms:modified xsi:type="dcterms:W3CDTF">2020-05-02T14:51:06Z</dcterms:modified>
</cp:coreProperties>
</file>