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57" r:id="rId4"/>
    <p:sldId id="258" r:id="rId5"/>
    <p:sldId id="263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6" d="100"/>
          <a:sy n="76" d="100"/>
        </p:scale>
        <p:origin x="54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BDCA6-FF56-483C-B0A2-0CD0E948932F}" type="datetimeFigureOut">
              <a:rPr lang="en-GB" smtClean="0"/>
              <a:t>09/05/2020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730CF-B0FE-4550-84FD-AD4C982C5D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05342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BDCA6-FF56-483C-B0A2-0CD0E948932F}" type="datetimeFigureOut">
              <a:rPr lang="en-GB" smtClean="0"/>
              <a:t>09/05/2020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730CF-B0FE-4550-84FD-AD4C982C5D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19511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BDCA6-FF56-483C-B0A2-0CD0E948932F}" type="datetimeFigureOut">
              <a:rPr lang="en-GB" smtClean="0"/>
              <a:t>09/05/2020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730CF-B0FE-4550-84FD-AD4C982C5D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49067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BDCA6-FF56-483C-B0A2-0CD0E948932F}" type="datetimeFigureOut">
              <a:rPr lang="en-GB" smtClean="0"/>
              <a:t>09/05/2020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730CF-B0FE-4550-84FD-AD4C982C5D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68983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BDCA6-FF56-483C-B0A2-0CD0E948932F}" type="datetimeFigureOut">
              <a:rPr lang="en-GB" smtClean="0"/>
              <a:t>09/05/2020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730CF-B0FE-4550-84FD-AD4C982C5D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6937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BDCA6-FF56-483C-B0A2-0CD0E948932F}" type="datetimeFigureOut">
              <a:rPr lang="en-GB" smtClean="0"/>
              <a:t>09/05/2020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730CF-B0FE-4550-84FD-AD4C982C5D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39397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BDCA6-FF56-483C-B0A2-0CD0E948932F}" type="datetimeFigureOut">
              <a:rPr lang="en-GB" smtClean="0"/>
              <a:t>09/05/2020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730CF-B0FE-4550-84FD-AD4C982C5D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15162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BDCA6-FF56-483C-B0A2-0CD0E948932F}" type="datetimeFigureOut">
              <a:rPr lang="en-GB" smtClean="0"/>
              <a:t>09/05/2020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730CF-B0FE-4550-84FD-AD4C982C5D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37941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BDCA6-FF56-483C-B0A2-0CD0E948932F}" type="datetimeFigureOut">
              <a:rPr lang="en-GB" smtClean="0"/>
              <a:t>09/05/2020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730CF-B0FE-4550-84FD-AD4C982C5D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6261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BDCA6-FF56-483C-B0A2-0CD0E948932F}" type="datetimeFigureOut">
              <a:rPr lang="en-GB" smtClean="0"/>
              <a:t>09/05/2020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730CF-B0FE-4550-84FD-AD4C982C5D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48859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BDCA6-FF56-483C-B0A2-0CD0E948932F}" type="datetimeFigureOut">
              <a:rPr lang="en-GB" smtClean="0"/>
              <a:t>09/05/2020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730CF-B0FE-4550-84FD-AD4C982C5D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63452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7BDCA6-FF56-483C-B0A2-0CD0E948932F}" type="datetimeFigureOut">
              <a:rPr lang="en-GB" smtClean="0"/>
              <a:t>09/05/2020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C730CF-B0FE-4550-84FD-AD4C982C5D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9609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>
                <a:latin typeface="Comic Sans MS" panose="030F0702030302020204" pitchFamily="66" charset="0"/>
              </a:rPr>
              <a:t>Lesson Two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83166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9700" y="5575299"/>
            <a:ext cx="7404100" cy="601663"/>
          </a:xfrm>
        </p:spPr>
        <p:txBody>
          <a:bodyPr>
            <a:noAutofit/>
          </a:bodyPr>
          <a:lstStyle/>
          <a:p>
            <a:r>
              <a:rPr lang="en-GB" sz="2400" dirty="0" smtClean="0">
                <a:latin typeface="Comic Sans MS" panose="030F0702030302020204" pitchFamily="66" charset="0"/>
              </a:rPr>
              <a:t>Here are some examples of personification based on the image.</a:t>
            </a:r>
          </a:p>
          <a:p>
            <a:r>
              <a:rPr lang="en-GB" sz="2400" dirty="0" smtClean="0">
                <a:latin typeface="Comic Sans MS" panose="030F0702030302020204" pitchFamily="66" charset="0"/>
              </a:rPr>
              <a:t>Can you think of anymore?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36771" t="22209" r="21041" b="33695"/>
          <a:stretch/>
        </p:blipFill>
        <p:spPr>
          <a:xfrm>
            <a:off x="228600" y="365124"/>
            <a:ext cx="8066434" cy="4740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56947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6600" dirty="0" smtClean="0">
                <a:latin typeface="Comic Sans MS" panose="030F0702030302020204" pitchFamily="66" charset="0"/>
              </a:rPr>
              <a:t>That Night of Death</a:t>
            </a:r>
            <a:endParaRPr lang="en-GB" sz="6600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u="sng" dirty="0" smtClean="0">
                <a:latin typeface="Comic Sans MS" panose="030F0702030302020204" pitchFamily="66" charset="0"/>
              </a:rPr>
              <a:t>Learning Objective:</a:t>
            </a:r>
          </a:p>
          <a:p>
            <a:pPr marL="0" indent="0">
              <a:buNone/>
            </a:pPr>
            <a:endParaRPr lang="en-GB" b="1" u="sng" dirty="0" smtClean="0">
              <a:latin typeface="Comic Sans MS" panose="030F0702030302020204" pitchFamily="66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n-GB" dirty="0" smtClean="0">
                <a:latin typeface="Comic Sans MS" panose="030F0702030302020204" pitchFamily="66" charset="0"/>
              </a:rPr>
              <a:t> To investigate a poem written about a bombing strike on Coventry.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32071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Comic Sans MS" panose="030F0702030302020204" pitchFamily="66" charset="0"/>
              </a:rPr>
              <a:t>That Night of Death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>
                <a:latin typeface="Comic Sans MS" panose="030F0702030302020204" pitchFamily="66" charset="0"/>
              </a:rPr>
              <a:t>Highlight and label all of the poetic devices you can find in the poem. Consider if it uses any of the following:</a:t>
            </a:r>
          </a:p>
          <a:p>
            <a:endParaRPr lang="en-GB" dirty="0" smtClean="0">
              <a:latin typeface="Comic Sans MS" panose="030F0702030302020204" pitchFamily="66" charset="0"/>
            </a:endParaRPr>
          </a:p>
          <a:p>
            <a:pPr algn="ctr">
              <a:buFont typeface="Wingdings" panose="05000000000000000000" pitchFamily="2" charset="2"/>
              <a:buChar char="q"/>
            </a:pPr>
            <a:r>
              <a:rPr lang="en-GB" dirty="0" smtClean="0">
                <a:latin typeface="Comic Sans MS" panose="030F0702030302020204" pitchFamily="66" charset="0"/>
              </a:rPr>
              <a:t> Repetition</a:t>
            </a:r>
          </a:p>
          <a:p>
            <a:pPr algn="ctr">
              <a:buFont typeface="Wingdings" panose="05000000000000000000" pitchFamily="2" charset="2"/>
              <a:buChar char="q"/>
            </a:pPr>
            <a:r>
              <a:rPr lang="en-GB" dirty="0" smtClean="0">
                <a:latin typeface="Comic Sans MS" panose="030F0702030302020204" pitchFamily="66" charset="0"/>
              </a:rPr>
              <a:t>Alliteration</a:t>
            </a:r>
          </a:p>
          <a:p>
            <a:pPr algn="ctr">
              <a:buFont typeface="Wingdings" panose="05000000000000000000" pitchFamily="2" charset="2"/>
              <a:buChar char="q"/>
            </a:pPr>
            <a:r>
              <a:rPr lang="en-GB" dirty="0" smtClean="0">
                <a:latin typeface="Comic Sans MS" panose="030F0702030302020204" pitchFamily="66" charset="0"/>
              </a:rPr>
              <a:t> Similes and metaphors</a:t>
            </a:r>
          </a:p>
          <a:p>
            <a:pPr algn="ctr">
              <a:buFont typeface="Wingdings" panose="05000000000000000000" pitchFamily="2" charset="2"/>
              <a:buChar char="q"/>
            </a:pPr>
            <a:r>
              <a:rPr lang="en-GB" dirty="0" smtClean="0">
                <a:latin typeface="Comic Sans MS" panose="030F0702030302020204" pitchFamily="66" charset="0"/>
              </a:rPr>
              <a:t> Personification</a:t>
            </a:r>
          </a:p>
          <a:p>
            <a:pPr algn="ctr">
              <a:buFont typeface="Wingdings" panose="05000000000000000000" pitchFamily="2" charset="2"/>
              <a:buChar char="q"/>
            </a:pPr>
            <a:r>
              <a:rPr lang="en-GB" dirty="0" smtClean="0">
                <a:latin typeface="Comic Sans MS" panose="030F0702030302020204" pitchFamily="66" charset="0"/>
              </a:rPr>
              <a:t> Rhyming</a:t>
            </a:r>
          </a:p>
          <a:p>
            <a:pPr algn="ctr">
              <a:buFont typeface="Wingdings" panose="05000000000000000000" pitchFamily="2" charset="2"/>
              <a:buChar char="q"/>
            </a:pPr>
            <a:r>
              <a:rPr lang="en-GB" dirty="0" smtClean="0">
                <a:latin typeface="Comic Sans MS" panose="030F0702030302020204" pitchFamily="66" charset="0"/>
              </a:rPr>
              <a:t> Powerful verbs and adjectives</a:t>
            </a:r>
          </a:p>
          <a:p>
            <a:pPr algn="ctr">
              <a:buFont typeface="Wingdings" panose="05000000000000000000" pitchFamily="2" charset="2"/>
              <a:buChar char="q"/>
            </a:pPr>
            <a:r>
              <a:rPr lang="en-GB" dirty="0" smtClean="0">
                <a:latin typeface="Comic Sans MS" panose="030F0702030302020204" pitchFamily="66" charset="0"/>
              </a:rPr>
              <a:t> Any other devices you can find</a:t>
            </a:r>
          </a:p>
        </p:txBody>
      </p:sp>
    </p:spTree>
    <p:extLst>
      <p:ext uri="{BB962C8B-B14F-4D97-AF65-F5344CB8AC3E}">
        <p14:creationId xmlns:p14="http://schemas.microsoft.com/office/powerpoint/2010/main" val="3811138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Comic Sans MS" panose="030F0702030302020204" pitchFamily="66" charset="0"/>
              </a:rPr>
              <a:t>What can we learn?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latin typeface="Comic Sans MS" panose="030F0702030302020204" pitchFamily="66" charset="0"/>
              </a:rPr>
              <a:t>Write down any information the poem tells us about the bomb strike on Coventry.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97115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110</Words>
  <Application>Microsoft Office PowerPoint</Application>
  <PresentationFormat>Widescreen</PresentationFormat>
  <Paragraphs>19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Comic Sans MS</vt:lpstr>
      <vt:lpstr>Wingdings</vt:lpstr>
      <vt:lpstr>Office Theme</vt:lpstr>
      <vt:lpstr>Lesson Two</vt:lpstr>
      <vt:lpstr>PowerPoint Presentation</vt:lpstr>
      <vt:lpstr>That Night of Death</vt:lpstr>
      <vt:lpstr>That Night of Death</vt:lpstr>
      <vt:lpstr>What can we learn?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One</dc:title>
  <dc:creator>Ben O'Connell</dc:creator>
  <cp:lastModifiedBy>Ben O'Connell</cp:lastModifiedBy>
  <cp:revision>6</cp:revision>
  <dcterms:created xsi:type="dcterms:W3CDTF">2020-05-09T14:55:28Z</dcterms:created>
  <dcterms:modified xsi:type="dcterms:W3CDTF">2020-05-09T16:06:24Z</dcterms:modified>
</cp:coreProperties>
</file>