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2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7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0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81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76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2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52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5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22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BC1C2-8CA6-4C00-A1E1-97A7C046F013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6ED74-45F3-4C94-A3E5-30F0247C1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8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ing_George_III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en.wikipedia.org/wiki/Prince_Edward,_Duke_of_Kent_and_Strathear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Victorian_morality" TargetMode="External"/><Relationship Id="rId5" Type="http://schemas.openxmlformats.org/officeDocument/2006/relationships/hyperlink" Target="https://en.wikipedia.org/wiki/Constitutional_monarchy" TargetMode="External"/><Relationship Id="rId4" Type="http://schemas.openxmlformats.org/officeDocument/2006/relationships/hyperlink" Target="https://en.wikipedia.org/wiki/Princess_Victoria_of_Saxe-Coburg-Saalfeld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ouse_of_Saxe-Coburg_and_Gotha" TargetMode="External"/><Relationship Id="rId3" Type="http://schemas.openxmlformats.org/officeDocument/2006/relationships/hyperlink" Target="https://en.wikipedia.org/wiki/List_of_monarchs_in_Britain_by_length_of_reign" TargetMode="External"/><Relationship Id="rId7" Type="http://schemas.openxmlformats.org/officeDocument/2006/relationships/hyperlink" Target="https://en.wikipedia.org/wiki/Edward_VII" TargetMode="External"/><Relationship Id="rId2" Type="http://schemas.openxmlformats.org/officeDocument/2006/relationships/hyperlink" Target="https://en.wikipedia.org/wiki/Victorian_er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House_of_Hanover" TargetMode="External"/><Relationship Id="rId5" Type="http://schemas.openxmlformats.org/officeDocument/2006/relationships/hyperlink" Target="https://en.wikipedia.org/wiki/British_monarch" TargetMode="External"/><Relationship Id="rId4" Type="http://schemas.openxmlformats.org/officeDocument/2006/relationships/hyperlink" Target="https://en.wikipedia.org/wiki/British_Empire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9448"/>
            <a:ext cx="9144000" cy="2800515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The Victorians</a:t>
            </a:r>
            <a:endParaRPr lang="en-GB" sz="9600" dirty="0">
              <a:solidFill>
                <a:srgbClr val="FF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47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GB" sz="9600" dirty="0" smtClean="0"/>
              <a:t>Queen victo</a:t>
            </a:r>
            <a:r>
              <a:rPr lang="en-GB" dirty="0" smtClean="0"/>
              <a:t> </a:t>
            </a:r>
            <a:r>
              <a:rPr lang="en-GB" sz="9600" dirty="0" smtClean="0"/>
              <a:t>ria</a:t>
            </a:r>
            <a:r>
              <a:rPr lang="en-GB" dirty="0" smtClean="0"/>
              <a:t>     </a:t>
            </a:r>
            <a:endParaRPr lang="en-GB" dirty="0" smtClean="0"/>
          </a:p>
          <a:p>
            <a:r>
              <a:rPr lang="en-GB" dirty="0" smtClean="0"/>
              <a:t>By Amelie and </a:t>
            </a:r>
            <a:r>
              <a:rPr lang="en-GB" dirty="0" err="1" smtClean="0"/>
              <a:t>Darci</a:t>
            </a:r>
            <a:r>
              <a:rPr lang="en-GB" dirty="0" smtClean="0"/>
              <a:t>                     </a:t>
            </a:r>
            <a:endParaRPr lang="en-GB" sz="38400" i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4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9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7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0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8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5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5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6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0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621"/>
            <a:ext cx="50764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Victoria was the daughter of 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2" tooltip="Prince Edward, Duke of Kent and Strathearn"/>
              </a:rPr>
              <a:t>Prince Edward, Duke of Kent and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2" tooltip="Prince Edward, Duke of Kent and Strathearn"/>
              </a:rPr>
              <a:t>Strathearn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, the fourth son of 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3" tooltip="King George III"/>
              </a:rPr>
              <a:t>King George III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. Both the Duke of Kent and King George III died in 1820, and Victoria was raised under close supervision by her German-born mother, 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4" tooltip="Princess Victoria of Saxe-Coburg-Saalfeld"/>
              </a:rPr>
              <a:t>Princess Victoria of Saxe-Coburg-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4" tooltip="Princess Victoria of Saxe-Coburg-Saalfeld"/>
              </a:rPr>
              <a:t>Saalfeld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. She inherited the throne at the age of 18, after her father's three elder brothers had all died, leaving no surviving legitimate children. The United Kingdom was already an established 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5" tooltip="Constitutional monarchy"/>
              </a:rPr>
              <a:t>constitutional monarchy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, in which the sovereign held relatively little direct political power. Privately, Victoria attempted to influence government policy and ministerial appointments; publicly, she became a national icon who was identified with strict standards of 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6" tooltip="Victorian morality"/>
              </a:rPr>
              <a:t>personal morality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Victoria married her first cousin</a:t>
            </a:r>
            <a:endParaRPr lang="en-GB" b="0" i="0" dirty="0">
              <a:solidFill>
                <a:schemeClr val="accent1">
                  <a:lumMod val="75000"/>
                </a:schemeClr>
              </a:solidFill>
              <a:effectLst/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9890" y="1387365"/>
            <a:ext cx="3600471" cy="50733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26014" y="157655"/>
            <a:ext cx="4020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lgerian" panose="04020705040A02060702" pitchFamily="82" charset="0"/>
              </a:rPr>
              <a:t>This is queen Victoria</a:t>
            </a:r>
            <a:endParaRPr lang="en-GB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7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0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25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0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3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2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0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952" y="2837793"/>
            <a:ext cx="46035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Algerian" panose="04020705040A02060702" pitchFamily="82" charset="0"/>
              </a:rPr>
              <a:t>Queen Victoria was born on the 24 May in 1819. </a:t>
            </a:r>
            <a:r>
              <a:rPr lang="en-GB" sz="2800" dirty="0">
                <a:latin typeface="Algerian" panose="04020705040A02060702" pitchFamily="82" charset="0"/>
              </a:rPr>
              <a:t/>
            </a:r>
            <a:br>
              <a:rPr lang="en-GB" sz="2800" dirty="0">
                <a:latin typeface="Algerian" panose="04020705040A02060702" pitchFamily="82" charset="0"/>
              </a:rPr>
            </a:br>
            <a:r>
              <a:rPr lang="en-GB" sz="2800" b="1" dirty="0">
                <a:latin typeface="Algerian" panose="04020705040A02060702" pitchFamily="82" charset="0"/>
              </a:rPr>
              <a:t>Her father died eight months after she was born.</a:t>
            </a:r>
          </a:p>
          <a:p>
            <a:r>
              <a:rPr lang="en-GB" sz="2800" dirty="0">
                <a:latin typeface="Algerian" panose="04020705040A02060702" pitchFamily="82" charset="0"/>
              </a:rPr>
              <a:t/>
            </a:r>
            <a:br>
              <a:rPr lang="en-GB" sz="2800" dirty="0">
                <a:latin typeface="Algerian" panose="04020705040A02060702" pitchFamily="82" charset="0"/>
              </a:rPr>
            </a:br>
            <a:endParaRPr lang="en-GB" sz="2800" dirty="0">
              <a:latin typeface="Algerian" panose="04020705040A02060702" pitchFamily="82" charset="0"/>
            </a:endParaRPr>
          </a:p>
        </p:txBody>
      </p:sp>
      <p:pic>
        <p:nvPicPr>
          <p:cNvPr id="1026" name="Picture 2" descr="Queen Victo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44" y="1687020"/>
            <a:ext cx="2427642" cy="302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9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8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7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3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21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0461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6241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370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9221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55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268014" y="1813035"/>
            <a:ext cx="27799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Her husband Albert died in 1861 at the young age of 42. She mourned his death for almost 10 years. For the rest of her reign she wore black.</a:t>
            </a:r>
          </a:p>
          <a:p>
            <a:r>
              <a:rPr lang="en-GB" sz="2400" dirty="0">
                <a:latin typeface="Algerian" panose="04020705040A02060702" pitchFamily="82" charset="0"/>
              </a:rPr>
              <a:t/>
            </a:r>
            <a:br>
              <a:rPr lang="en-GB" sz="2400" dirty="0">
                <a:latin typeface="Algerian" panose="04020705040A02060702" pitchFamily="82" charset="0"/>
              </a:rPr>
            </a:br>
            <a:endParaRPr lang="en-GB" sz="2400" dirty="0">
              <a:latin typeface="Algerian" panose="04020705040A02060702" pitchFamily="82" charset="0"/>
            </a:endParaRPr>
          </a:p>
        </p:txBody>
      </p:sp>
      <p:pic>
        <p:nvPicPr>
          <p:cNvPr id="2049" name="Picture 1" descr="http://www.primaryhomeworkhelp.co.uk/template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-3175"/>
            <a:ext cx="2905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Queen Victor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52787"/>
            <a:ext cx="15049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Queen Victor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217" y="2929212"/>
            <a:ext cx="18478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Queen Victorian and famil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783" y="2654957"/>
            <a:ext cx="33432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2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556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2305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14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0786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8415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3097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7141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9656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1236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76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904" y="1434662"/>
            <a:ext cx="61170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Her reign of 63 years and seven months is known as the 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2" tooltip="Victorian era"/>
              </a:rPr>
              <a:t>Victorian era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 and was 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3" tooltip="List of monarchs in Britain by length of reign"/>
              </a:rPr>
              <a:t>longer than that of any of her predecessors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. It was a period of industrial, cultural, political, scientific, and military change within the United Kingdom, and was marked by a great expansion of the 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4" tooltip="British Empire"/>
              </a:rPr>
              <a:t>British Empire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. She was the last 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5" tooltip="British monarch"/>
              </a:rPr>
              <a:t>British monarch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 of the 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6" tooltip="House of Hanover"/>
              </a:rPr>
              <a:t>House of Hanover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. Her son and successor, 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7" tooltip="Edward VII"/>
              </a:rPr>
              <a:t>Edward VII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, inaugurated the 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hlinkClick r:id="rId8" tooltip="House of Saxe-Coburg and Gotha"/>
              </a:rPr>
              <a:t>House of Saxe-Coburg and Gotha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, the line of his father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94028" y="2017986"/>
            <a:ext cx="4035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Queen Victoria is very sad</a:t>
            </a:r>
            <a:r>
              <a:rPr lang="en-GB" sz="4400" dirty="0" smtClean="0">
                <a:latin typeface="Algerian" panose="04020705040A02060702" pitchFamily="82" charset="0"/>
              </a:rPr>
              <a:t>.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8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0386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1138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983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3517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9865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310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36693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0763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5386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9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3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4398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5059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3437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4083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7862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5746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8692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71562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9005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46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9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9541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662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83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9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14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79</Words>
  <Application>Microsoft Office PowerPoint</Application>
  <PresentationFormat>Widescreen</PresentationFormat>
  <Paragraphs>12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8" baseType="lpstr">
      <vt:lpstr>Algerian</vt:lpstr>
      <vt:lpstr>Arial</vt:lpstr>
      <vt:lpstr>Blackadder ITC</vt:lpstr>
      <vt:lpstr>Calibri</vt:lpstr>
      <vt:lpstr>Calibri Light</vt:lpstr>
      <vt:lpstr>Office Theme</vt:lpstr>
      <vt:lpstr>The Victorians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Victorians</dc:title>
  <dc:creator>Amelie Frucot</dc:creator>
  <cp:lastModifiedBy>Amelie Frucot</cp:lastModifiedBy>
  <cp:revision>13</cp:revision>
  <dcterms:created xsi:type="dcterms:W3CDTF">2017-09-14T12:36:06Z</dcterms:created>
  <dcterms:modified xsi:type="dcterms:W3CDTF">2017-12-01T15:35:40Z</dcterms:modified>
</cp:coreProperties>
</file>