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embeddedFontLst>
    <p:embeddedFont>
      <p:font typeface="Lobster" panose="020B0604020202020204" charset="0"/>
      <p:regular r:id="rId8"/>
    </p:embeddedFont>
    <p:embeddedFont>
      <p:font typeface="Caveat" panose="020B0604020202020204" charset="0"/>
      <p:regular r:id="rId9"/>
      <p:bold r:id="rId10"/>
    </p:embeddedFont>
    <p:embeddedFont>
      <p:font typeface="Pacifico" panose="020B0604020202020204" charset="0"/>
      <p:regular r:id="rId11"/>
    </p:embeddedFont>
    <p:embeddedFont>
      <p:font typeface="Georgia" panose="02040502050405020303" pitchFamily="18" charset="0"/>
      <p:regular r:id="rId12"/>
      <p:bold r:id="rId13"/>
      <p:italic r:id="rId14"/>
      <p:boldItalic r:id="rId15"/>
    </p:embeddedFont>
    <p:embeddedFont>
      <p:font typeface="Amatic SC" panose="020B0604020202020204" charset="-79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5" d="100"/>
          <a:sy n="85" d="100"/>
        </p:scale>
        <p:origin x="96" y="1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2df294e8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2df294e8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643c02efc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643c02efc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643c02efc0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643c02efc0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643c02efc0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643c02efc0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155CC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598100" y="17329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acifico"/>
                <a:ea typeface="Pacifico"/>
                <a:cs typeface="Pacifico"/>
                <a:sym typeface="Pacifico"/>
              </a:rPr>
              <a:t>V</a:t>
            </a:r>
            <a:r>
              <a:rPr lang="en" smtClean="0">
                <a:latin typeface="Pacifico"/>
                <a:ea typeface="Pacifico"/>
                <a:cs typeface="Pacifico"/>
                <a:sym typeface="Pacifico"/>
              </a:rPr>
              <a:t>ictorians</a:t>
            </a:r>
            <a:endParaRPr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ln w="9525" cap="flat" cmpd="sng">
            <a:solidFill>
              <a:srgbClr val="CC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latin typeface="Lobster"/>
                <a:ea typeface="Lobster"/>
                <a:cs typeface="Lobster"/>
                <a:sym typeface="Lobster"/>
              </a:rPr>
              <a:t>By Robson and Isla</a:t>
            </a:r>
            <a:endParaRPr u="sng"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Queen Victoria</a:t>
            </a:r>
            <a:endParaRPr/>
          </a:p>
        </p:txBody>
      </p:sp>
      <p:sp>
        <p:nvSpPr>
          <p:cNvPr id="61" name="Google Shape;61;p14"/>
          <p:cNvSpPr txBox="1"/>
          <p:nvPr/>
        </p:nvSpPr>
        <p:spPr>
          <a:xfrm>
            <a:off x="1359450" y="2718900"/>
            <a:ext cx="7332600" cy="8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14"/>
          <p:cNvSpPr txBox="1"/>
          <p:nvPr/>
        </p:nvSpPr>
        <p:spPr>
          <a:xfrm>
            <a:off x="546575" y="1639750"/>
            <a:ext cx="5751900" cy="15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She was crowned at 18. She worn black clothes after Prince Albert died. She was very old and scary. She died in 1901.She was mary in 1840.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94300" y="2239700"/>
            <a:ext cx="1881127" cy="26544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workhouse</a:t>
            </a:r>
            <a:endParaRPr/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7200">
                <a:latin typeface="Amatic SC"/>
                <a:ea typeface="Amatic SC"/>
                <a:cs typeface="Amatic SC"/>
                <a:sym typeface="Amatic SC"/>
              </a:rPr>
              <a:t>The workhouse is very hard. work in the workhouse.</a:t>
            </a:r>
            <a:endParaRPr sz="7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Georgia"/>
                <a:ea typeface="Georgia"/>
                <a:cs typeface="Georgia"/>
                <a:sym typeface="Georgia"/>
              </a:rPr>
              <a:t>Victorian school</a:t>
            </a:r>
            <a:endParaRPr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5" name="Google Shape;75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>
                <a:latin typeface="Georgia"/>
                <a:ea typeface="Georgia"/>
                <a:cs typeface="Georgia"/>
                <a:sym typeface="Georgia"/>
              </a:rPr>
              <a:t>The girls get caned on the thigh and hand.The boys get caned on the booty and hand.</a:t>
            </a:r>
            <a:endParaRPr sz="3600"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Beamish Day</a:t>
            </a:r>
            <a:endParaRPr/>
          </a:p>
        </p:txBody>
      </p:sp>
      <p:sp>
        <p:nvSpPr>
          <p:cNvPr id="81" name="Google Shape;81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000">
                <a:latin typeface="Caveat"/>
                <a:ea typeface="Caveat"/>
                <a:cs typeface="Caveat"/>
                <a:sym typeface="Caveat"/>
              </a:rPr>
              <a:t>When we went to Beamish we had a good time.We went to a victorian school and a shop. We went on a tram.</a:t>
            </a:r>
            <a:endParaRPr sz="3000"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98</Words>
  <Application>Microsoft Office PowerPoint</Application>
  <PresentationFormat>On-screen Show (16:9)</PresentationFormat>
  <Paragraphs>10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2" baseType="lpstr">
      <vt:lpstr>Lobster</vt:lpstr>
      <vt:lpstr>Caveat</vt:lpstr>
      <vt:lpstr>Pacifico</vt:lpstr>
      <vt:lpstr>Georgia</vt:lpstr>
      <vt:lpstr>Arial</vt:lpstr>
      <vt:lpstr>Amatic SC</vt:lpstr>
      <vt:lpstr>Simple Dark</vt:lpstr>
      <vt:lpstr>Victorians</vt:lpstr>
      <vt:lpstr>Queen Victoria</vt:lpstr>
      <vt:lpstr>The workhouse</vt:lpstr>
      <vt:lpstr>Victorian school</vt:lpstr>
      <vt:lpstr>Beamish Day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Victorians</dc:title>
  <dc:creator>Katie moffet</dc:creator>
  <cp:lastModifiedBy>Katie moffet</cp:lastModifiedBy>
  <cp:revision>1</cp:revision>
  <dcterms:modified xsi:type="dcterms:W3CDTF">2019-10-24T13:55:03Z</dcterms:modified>
</cp:coreProperties>
</file>